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71" r:id="rId4"/>
    <p:sldId id="273" r:id="rId5"/>
    <p:sldId id="274" r:id="rId6"/>
    <p:sldId id="275" r:id="rId7"/>
    <p:sldId id="259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64019-9CCF-4394-B649-1A65D55C7137}" v="948" dt="2019-10-24T12:12:19.297"/>
    <p1510:client id="{E0775041-8BAB-4F87-BD29-D220A3581E98}" v="134" dt="2019-10-24T11:00:37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Brukiewicz" userId="0886648156fb1e55" providerId="Windows Live" clId="Web-{E0775041-8BAB-4F87-BD29-D220A3581E98}"/>
    <pc:docChg chg="addSld modSld">
      <pc:chgData name="Mikołaj Brukiewicz" userId="0886648156fb1e55" providerId="Windows Live" clId="Web-{E0775041-8BAB-4F87-BD29-D220A3581E98}" dt="2019-10-24T11:00:37.231" v="129"/>
      <pc:docMkLst>
        <pc:docMk/>
      </pc:docMkLst>
      <pc:sldChg chg="new">
        <pc:chgData name="Mikołaj Brukiewicz" userId="0886648156fb1e55" providerId="Windows Live" clId="Web-{E0775041-8BAB-4F87-BD29-D220A3581E98}" dt="2019-10-24T10:52:32.304" v="0"/>
        <pc:sldMkLst>
          <pc:docMk/>
          <pc:sldMk cId="1301718335" sldId="258"/>
        </pc:sldMkLst>
      </pc:sldChg>
      <pc:sldChg chg="addSp delSp modSp new">
        <pc:chgData name="Mikołaj Brukiewicz" userId="0886648156fb1e55" providerId="Windows Live" clId="Web-{E0775041-8BAB-4F87-BD29-D220A3581E98}" dt="2019-10-24T11:00:37.231" v="129"/>
        <pc:sldMkLst>
          <pc:docMk/>
          <pc:sldMk cId="1351474805" sldId="259"/>
        </pc:sldMkLst>
        <pc:spChg chg="mod">
          <ac:chgData name="Mikołaj Brukiewicz" userId="0886648156fb1e55" providerId="Windows Live" clId="Web-{E0775041-8BAB-4F87-BD29-D220A3581E98}" dt="2019-10-24T10:53:58.320" v="76" actId="1076"/>
          <ac:spMkLst>
            <pc:docMk/>
            <pc:sldMk cId="1351474805" sldId="259"/>
            <ac:spMk id="2" creationId="{2F992ACC-97CE-4AA8-9D6C-B75C373345E2}"/>
          </ac:spMkLst>
        </pc:spChg>
        <pc:spChg chg="mod">
          <ac:chgData name="Mikołaj Brukiewicz" userId="0886648156fb1e55" providerId="Windows Live" clId="Web-{E0775041-8BAB-4F87-BD29-D220A3581E98}" dt="2019-10-24T10:53:50.539" v="74" actId="1076"/>
          <ac:spMkLst>
            <pc:docMk/>
            <pc:sldMk cId="1351474805" sldId="259"/>
            <ac:spMk id="3" creationId="{B2D09197-CB37-4557-A269-68C11FC2853C}"/>
          </ac:spMkLst>
        </pc:spChg>
        <pc:spChg chg="add mod">
          <ac:chgData name="Mikołaj Brukiewicz" userId="0886648156fb1e55" providerId="Windows Live" clId="Web-{E0775041-8BAB-4F87-BD29-D220A3581E98}" dt="2019-10-24T10:55:32.243" v="104" actId="1076"/>
          <ac:spMkLst>
            <pc:docMk/>
            <pc:sldMk cId="1351474805" sldId="259"/>
            <ac:spMk id="4" creationId="{F55527E5-6B83-4730-A711-2A9270A121C2}"/>
          </ac:spMkLst>
        </pc:spChg>
        <pc:spChg chg="add mod">
          <ac:chgData name="Mikołaj Brukiewicz" userId="0886648156fb1e55" providerId="Windows Live" clId="Web-{E0775041-8BAB-4F87-BD29-D220A3581E98}" dt="2019-10-24T11:00:30.012" v="127" actId="1076"/>
          <ac:spMkLst>
            <pc:docMk/>
            <pc:sldMk cId="1351474805" sldId="259"/>
            <ac:spMk id="7" creationId="{23D5DD97-1AD8-46C6-AFB3-17E7490CAD80}"/>
          </ac:spMkLst>
        </pc:spChg>
        <pc:picChg chg="add mod">
          <ac:chgData name="Mikołaj Brukiewicz" userId="0886648156fb1e55" providerId="Windows Live" clId="Web-{E0775041-8BAB-4F87-BD29-D220A3581E98}" dt="2019-10-24T10:55:37.540" v="106" actId="1076"/>
          <ac:picMkLst>
            <pc:docMk/>
            <pc:sldMk cId="1351474805" sldId="259"/>
            <ac:picMk id="5" creationId="{E4846AB2-B6B6-4BF4-B23D-E531B91B1FB1}"/>
          </ac:picMkLst>
        </pc:picChg>
        <pc:picChg chg="add del mod">
          <ac:chgData name="Mikołaj Brukiewicz" userId="0886648156fb1e55" providerId="Windows Live" clId="Web-{E0775041-8BAB-4F87-BD29-D220A3581E98}" dt="2019-10-24T11:00:37.231" v="129"/>
          <ac:picMkLst>
            <pc:docMk/>
            <pc:sldMk cId="1351474805" sldId="259"/>
            <ac:picMk id="8" creationId="{FB5C8708-763B-46EF-A612-48E91F43CE9C}"/>
          </ac:picMkLst>
        </pc:picChg>
      </pc:sldChg>
    </pc:docChg>
  </pc:docChgLst>
  <pc:docChgLst>
    <pc:chgData name="Mikołaj Brukiewicz" userId="0886648156fb1e55" providerId="Windows Live" clId="Web-{48A64019-9CCF-4394-B649-1A65D55C7137}"/>
    <pc:docChg chg="addSld modSld sldOrd addMainMaster delMainMaster">
      <pc:chgData name="Mikołaj Brukiewicz" userId="0886648156fb1e55" providerId="Windows Live" clId="Web-{48A64019-9CCF-4394-B649-1A65D55C7137}" dt="2019-10-24T12:12:19.297" v="904" actId="20577"/>
      <pc:docMkLst>
        <pc:docMk/>
      </pc:docMkLst>
      <pc:sldChg chg="addSp delSp modSp mod modClrScheme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3209771856" sldId="256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2" creationId="{928D5E5E-0590-4989-B131-2964F175605C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3" creationId="{C1CD73A3-C68D-4769-A2FE-5DEEC3F47A72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0" creationId="{A692209D-B607-46C3-8560-07AF72291659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2" creationId="{94874638-CF15-4908-BC4B-4908744D0BAF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4" creationId="{5F1B8348-CD6E-4561-A704-C232D9A2676D}"/>
          </ac:spMkLst>
        </pc:spChg>
      </pc:sldChg>
      <pc:sldChg chg="modSp mod modClrScheme chgLayout">
        <pc:chgData name="Mikołaj Brukiewicz" userId="0886648156fb1e55" providerId="Windows Live" clId="Web-{48A64019-9CCF-4394-B649-1A65D55C7137}" dt="2019-10-24T12:12:18.266" v="902" actId="20577"/>
        <pc:sldMkLst>
          <pc:docMk/>
          <pc:sldMk cId="2238813012" sldId="257"/>
        </pc:sldMkLst>
        <pc:spChg chg="mod ord">
          <ac:chgData name="Mikołaj Brukiewicz" userId="0886648156fb1e55" providerId="Windows Live" clId="Web-{48A64019-9CCF-4394-B649-1A65D55C7137}" dt="2019-10-24T12:12:18.266" v="902" actId="20577"/>
          <ac:spMkLst>
            <pc:docMk/>
            <pc:sldMk cId="2238813012" sldId="257"/>
            <ac:spMk id="2" creationId="{492483F9-243D-49D6-B4D2-30A5479ED551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238813012" sldId="257"/>
            <ac:spMk id="3" creationId="{CA0D1D71-69FF-4DC1-B06F-8EA1C01DB6C0}"/>
          </ac:spMkLst>
        </pc:spChg>
      </pc:sldChg>
      <pc:sldChg chg="modSp mo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301718335" sldId="258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01718335" sldId="258"/>
            <ac:spMk id="2" creationId="{725808B1-739D-40F9-855E-297B6EEAC81B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01718335" sldId="258"/>
            <ac:spMk id="3" creationId="{25004B48-C5E9-4B4B-ADA4-602C54B16AA1}"/>
          </ac:spMkLst>
        </pc:spChg>
      </pc:sldChg>
      <pc:sldChg chg="addSp modSp mo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351474805" sldId="259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51474805" sldId="259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51474805" sldId="259"/>
            <ac:spMk id="3" creationId="{B2D09197-CB37-4557-A269-68C11FC2853C}"/>
          </ac:spMkLst>
        </pc:spChg>
        <pc:spChg chg="mod">
          <ac:chgData name="Mikołaj Brukiewicz" userId="0886648156fb1e55" providerId="Windows Live" clId="Web-{48A64019-9CCF-4394-B649-1A65D55C7137}" dt="2019-10-24T11:01:20.872" v="11" actId="1076"/>
          <ac:spMkLst>
            <pc:docMk/>
            <pc:sldMk cId="1351474805" sldId="259"/>
            <ac:spMk id="7" creationId="{23D5DD97-1AD8-46C6-AFB3-17E7490CAD80}"/>
          </ac:spMkLst>
        </pc:spChg>
        <pc:picChg chg="add mod">
          <ac:chgData name="Mikołaj Brukiewicz" userId="0886648156fb1e55" providerId="Windows Live" clId="Web-{48A64019-9CCF-4394-B649-1A65D55C7137}" dt="2019-10-24T11:01:26.622" v="13" actId="14100"/>
          <ac:picMkLst>
            <pc:docMk/>
            <pc:sldMk cId="1351474805" sldId="259"/>
            <ac:picMk id="6" creationId="{DF87E491-D3EB-4482-B255-D05F4028813A}"/>
          </ac:picMkLst>
        </pc:picChg>
      </pc:sldChg>
      <pc:sldChg chg="addSp modSp add mod replI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338848050" sldId="260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38848050" sldId="260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38848050" sldId="260"/>
            <ac:spMk id="3" creationId="{B2D09197-CB37-4557-A269-68C11FC2853C}"/>
          </ac:spMkLst>
        </pc:spChg>
        <pc:picChg chg="mod">
          <ac:chgData name="Mikołaj Brukiewicz" userId="0886648156fb1e55" providerId="Windows Live" clId="Web-{48A64019-9CCF-4394-B649-1A65D55C7137}" dt="2019-10-24T11:01:59.669" v="22" actId="14100"/>
          <ac:picMkLst>
            <pc:docMk/>
            <pc:sldMk cId="338848050" sldId="260"/>
            <ac:picMk id="6" creationId="{DF87E491-D3EB-4482-B255-D05F4028813A}"/>
          </ac:picMkLst>
        </pc:picChg>
        <pc:picChg chg="add mod">
          <ac:chgData name="Mikołaj Brukiewicz" userId="0886648156fb1e55" providerId="Windows Live" clId="Web-{48A64019-9CCF-4394-B649-1A65D55C7137}" dt="2019-10-24T11:02:14.998" v="30" actId="14100"/>
          <ac:picMkLst>
            <pc:docMk/>
            <pc:sldMk cId="338848050" sldId="260"/>
            <ac:picMk id="8" creationId="{4203DEAF-2210-467E-8A38-F4BFF8BD4BCC}"/>
          </ac:picMkLst>
        </pc:picChg>
        <pc:picChg chg="add mod">
          <ac:chgData name="Mikołaj Brukiewicz" userId="0886648156fb1e55" providerId="Windows Live" clId="Web-{48A64019-9CCF-4394-B649-1A65D55C7137}" dt="2019-10-24T11:02:23.185" v="32" actId="1076"/>
          <ac:picMkLst>
            <pc:docMk/>
            <pc:sldMk cId="338848050" sldId="260"/>
            <ac:picMk id="10" creationId="{B2A54B5C-06AD-40EA-801A-0C8552F63CD6}"/>
          </ac:picMkLst>
        </pc:picChg>
      </pc:sldChg>
      <pc:sldChg chg="addSp delSp modSp add mod ord replI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759466467" sldId="261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59466467" sldId="261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59466467" sldId="261"/>
            <ac:spMk id="3" creationId="{B2D09197-CB37-4557-A269-68C11FC2853C}"/>
          </ac:spMkLst>
        </pc:spChg>
        <pc:spChg chg="mod">
          <ac:chgData name="Mikołaj Brukiewicz" userId="0886648156fb1e55" providerId="Windows Live" clId="Web-{48A64019-9CCF-4394-B649-1A65D55C7137}" dt="2019-10-24T11:09:04.815" v="94" actId="1076"/>
          <ac:spMkLst>
            <pc:docMk/>
            <pc:sldMk cId="1759466467" sldId="261"/>
            <ac:spMk id="4" creationId="{F55527E5-6B83-4730-A711-2A9270A121C2}"/>
          </ac:spMkLst>
        </pc:spChg>
        <pc:spChg chg="mod">
          <ac:chgData name="Mikołaj Brukiewicz" userId="0886648156fb1e55" providerId="Windows Live" clId="Web-{48A64019-9CCF-4394-B649-1A65D55C7137}" dt="2019-10-24T11:07:46.408" v="73" actId="14100"/>
          <ac:spMkLst>
            <pc:docMk/>
            <pc:sldMk cId="1759466467" sldId="261"/>
            <ac:spMk id="7" creationId="{23D5DD97-1AD8-46C6-AFB3-17E7490CAD80}"/>
          </ac:spMkLst>
        </pc:spChg>
        <pc:picChg chg="del">
          <ac:chgData name="Mikołaj Brukiewicz" userId="0886648156fb1e55" providerId="Windows Live" clId="Web-{48A64019-9CCF-4394-B649-1A65D55C7137}" dt="2019-10-24T11:06:01" v="47"/>
          <ac:picMkLst>
            <pc:docMk/>
            <pc:sldMk cId="1759466467" sldId="261"/>
            <ac:picMk id="5" creationId="{E4846AB2-B6B6-4BF4-B23D-E531B91B1FB1}"/>
          </ac:picMkLst>
        </pc:picChg>
        <pc:picChg chg="del">
          <ac:chgData name="Mikołaj Brukiewicz" userId="0886648156fb1e55" providerId="Windows Live" clId="Web-{48A64019-9CCF-4394-B649-1A65D55C7137}" dt="2019-10-24T11:05:59.375" v="46"/>
          <ac:picMkLst>
            <pc:docMk/>
            <pc:sldMk cId="1759466467" sldId="261"/>
            <ac:picMk id="6" creationId="{DF87E491-D3EB-4482-B255-D05F4028813A}"/>
          </ac:picMkLst>
        </pc:picChg>
        <pc:picChg chg="add mod">
          <ac:chgData name="Mikołaj Brukiewicz" userId="0886648156fb1e55" providerId="Windows Live" clId="Web-{48A64019-9CCF-4394-B649-1A65D55C7137}" dt="2019-10-24T11:08:48.971" v="75" actId="1076"/>
          <ac:picMkLst>
            <pc:docMk/>
            <pc:sldMk cId="1759466467" sldId="261"/>
            <ac:picMk id="8" creationId="{94B2522B-763D-419C-A547-F38DD1D2F11A}"/>
          </ac:picMkLst>
        </pc:picChg>
        <pc:picChg chg="add del mod">
          <ac:chgData name="Mikołaj Brukiewicz" userId="0886648156fb1e55" providerId="Windows Live" clId="Web-{48A64019-9CCF-4394-B649-1A65D55C7137}" dt="2019-10-24T11:09:45.347" v="107"/>
          <ac:picMkLst>
            <pc:docMk/>
            <pc:sldMk cId="1759466467" sldId="261"/>
            <ac:picMk id="10" creationId="{DF485985-8BAB-4921-BB0C-D708C306C5AE}"/>
          </ac:picMkLst>
        </pc:picChg>
        <pc:picChg chg="add del mod">
          <ac:chgData name="Mikołaj Brukiewicz" userId="0886648156fb1e55" providerId="Windows Live" clId="Web-{48A64019-9CCF-4394-B649-1A65D55C7137}" dt="2019-10-24T11:09:43.331" v="106"/>
          <ac:picMkLst>
            <pc:docMk/>
            <pc:sldMk cId="1759466467" sldId="261"/>
            <ac:picMk id="12" creationId="{E72C21AB-0BB1-4611-A702-9C422B63B23F}"/>
          </ac:picMkLst>
        </pc:picChg>
        <pc:picChg chg="add del mod">
          <ac:chgData name="Mikołaj Brukiewicz" userId="0886648156fb1e55" providerId="Windows Live" clId="Web-{48A64019-9CCF-4394-B649-1A65D55C7137}" dt="2019-10-24T11:09:46.894" v="108"/>
          <ac:picMkLst>
            <pc:docMk/>
            <pc:sldMk cId="1759466467" sldId="261"/>
            <ac:picMk id="14" creationId="{76670635-95E3-4B26-84F1-A1810B2A7A66}"/>
          </ac:picMkLst>
        </pc:picChg>
        <pc:picChg chg="add del mod">
          <ac:chgData name="Mikołaj Brukiewicz" userId="0886648156fb1e55" providerId="Windows Live" clId="Web-{48A64019-9CCF-4394-B649-1A65D55C7137}" dt="2019-10-24T11:11:36.973" v="110"/>
          <ac:picMkLst>
            <pc:docMk/>
            <pc:sldMk cId="1759466467" sldId="261"/>
            <ac:picMk id="16" creationId="{C0CAD0F2-AB6B-484D-8ACF-4FBE95495E04}"/>
          </ac:picMkLst>
        </pc:picChg>
        <pc:picChg chg="add mod">
          <ac:chgData name="Mikołaj Brukiewicz" userId="0886648156fb1e55" providerId="Windows Live" clId="Web-{48A64019-9CCF-4394-B649-1A65D55C7137}" dt="2019-10-24T11:21:18.511" v="122" actId="1076"/>
          <ac:picMkLst>
            <pc:docMk/>
            <pc:sldMk cId="1759466467" sldId="261"/>
            <ac:picMk id="18" creationId="{3095FD3C-AA2F-4BDC-874D-509EF3517EAD}"/>
          </ac:picMkLst>
        </pc:picChg>
        <pc:picChg chg="add mod">
          <ac:chgData name="Mikołaj Brukiewicz" userId="0886648156fb1e55" providerId="Windows Live" clId="Web-{48A64019-9CCF-4394-B649-1A65D55C7137}" dt="2019-10-24T11:21:16.199" v="120" actId="1076"/>
          <ac:picMkLst>
            <pc:docMk/>
            <pc:sldMk cId="1759466467" sldId="261"/>
            <ac:picMk id="20" creationId="{2C2CE035-4925-4C0C-A35B-1070C5F1D75B}"/>
          </ac:picMkLst>
        </pc:picChg>
        <pc:picChg chg="add mod">
          <ac:chgData name="Mikołaj Brukiewicz" userId="0886648156fb1e55" providerId="Windows Live" clId="Web-{48A64019-9CCF-4394-B649-1A65D55C7137}" dt="2019-10-24T11:21:14.777" v="119" actId="1076"/>
          <ac:picMkLst>
            <pc:docMk/>
            <pc:sldMk cId="1759466467" sldId="261"/>
            <ac:picMk id="22" creationId="{202C8555-FFAD-40DF-A722-7D18AC4C00DC}"/>
          </ac:picMkLst>
        </pc:picChg>
      </pc:sldChg>
      <pc:sldChg chg="addSp delSp modSp new mod setBg modClrScheme addAnim modAnim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1791774942" sldId="262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91774942" sldId="262"/>
            <ac:spMk id="2" creationId="{B583DBE7-A279-4BD0-BFCD-9C5798F5372C}"/>
          </ac:spMkLst>
        </pc:spChg>
        <pc:spChg chg="del">
          <ac:chgData name="Mikołaj Brukiewicz" userId="0886648156fb1e55" providerId="Windows Live" clId="Web-{48A64019-9CCF-4394-B649-1A65D55C7137}" dt="2019-10-24T11:25:41.280" v="141"/>
          <ac:spMkLst>
            <pc:docMk/>
            <pc:sldMk cId="1791774942" sldId="262"/>
            <ac:spMk id="3" creationId="{A366DBA8-9A0C-4B56-9325-51006E960CCB}"/>
          </ac:spMkLst>
        </pc:spChg>
        <pc:spChg chg="add del">
          <ac:chgData name="Mikołaj Brukiewicz" userId="0886648156fb1e55" providerId="Windows Live" clId="Web-{48A64019-9CCF-4394-B649-1A65D55C7137}" dt="2019-10-24T11:26:53.296" v="158"/>
          <ac:spMkLst>
            <pc:docMk/>
            <pc:sldMk cId="1791774942" sldId="262"/>
            <ac:spMk id="6" creationId="{4B576272-6274-41EA-A8A9-1E18F38C7D1A}"/>
          </ac:spMkLst>
        </pc:spChg>
        <pc:spChg chg="add mod">
          <ac:chgData name="Mikołaj Brukiewicz" userId="0886648156fb1e55" providerId="Windows Live" clId="Web-{48A64019-9CCF-4394-B649-1A65D55C7137}" dt="2019-10-24T11:27:31.500" v="174" actId="1076"/>
          <ac:spMkLst>
            <pc:docMk/>
            <pc:sldMk cId="1791774942" sldId="262"/>
            <ac:spMk id="7" creationId="{266739A4-2373-4873-8D89-0894CFF021E9}"/>
          </ac:spMkLst>
        </pc:spChg>
        <pc:spChg chg="add del mod">
          <ac:chgData name="Mikołaj Brukiewicz" userId="0886648156fb1e55" providerId="Windows Live" clId="Web-{48A64019-9CCF-4394-B649-1A65D55C7137}" dt="2019-10-24T11:26:20.890" v="147"/>
          <ac:spMkLst>
            <pc:docMk/>
            <pc:sldMk cId="1791774942" sldId="262"/>
            <ac:spMk id="8" creationId="{59FD1132-C8D7-4B0A-9CF5-FA6BA54AA812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1791774942" sldId="262"/>
            <ac:spMk id="11" creationId="{35879851-1A1D-4246-AAA1-C484E858337D}"/>
          </ac:spMkLst>
        </pc:spChg>
        <pc:picChg chg="add mod ord">
          <ac:chgData name="Mikołaj Brukiewicz" userId="0886648156fb1e55" providerId="Windows Live" clId="Web-{48A64019-9CCF-4394-B649-1A65D55C7137}" dt="2019-10-24T11:26:51.344" v="157" actId="1076"/>
          <ac:picMkLst>
            <pc:docMk/>
            <pc:sldMk cId="1791774942" sldId="262"/>
            <ac:picMk id="4" creationId="{5296E53F-2D2F-4B5E-B91A-C4B4DB7BDCF0}"/>
          </ac:picMkLst>
        </pc:picChg>
        <pc:picChg chg="add mod">
          <ac:chgData name="Mikołaj Brukiewicz" userId="0886648156fb1e55" providerId="Windows Live" clId="Web-{48A64019-9CCF-4394-B649-1A65D55C7137}" dt="2019-10-24T11:28:08.469" v="186" actId="1076"/>
          <ac:picMkLst>
            <pc:docMk/>
            <pc:sldMk cId="1791774942" sldId="262"/>
            <ac:picMk id="9" creationId="{B6A5CFDA-F49C-47E8-AF65-068697CEDD60}"/>
          </ac:picMkLst>
        </pc:picChg>
        <pc:picChg chg="add mod">
          <ac:chgData name="Mikołaj Brukiewicz" userId="0886648156fb1e55" providerId="Windows Live" clId="Web-{48A64019-9CCF-4394-B649-1A65D55C7137}" dt="2019-10-24T11:28:09.876" v="187" actId="1076"/>
          <ac:picMkLst>
            <pc:docMk/>
            <pc:sldMk cId="1791774942" sldId="262"/>
            <ac:picMk id="12" creationId="{071C2A8B-CD40-40D7-BA9A-92D96AC93CDF}"/>
          </ac:picMkLst>
        </pc:picChg>
      </pc:sldChg>
      <pc:sldChg chg="addSp delSp modSp new mod modClrScheme addAnim delAnim chgLayout">
        <pc:chgData name="Mikołaj Brukiewicz" userId="0886648156fb1e55" providerId="Windows Live" clId="Web-{48A64019-9CCF-4394-B649-1A65D55C7137}" dt="2019-10-24T11:49:19.109" v="492" actId="1076"/>
        <pc:sldMkLst>
          <pc:docMk/>
          <pc:sldMk cId="2905165090" sldId="263"/>
        </pc:sldMkLst>
        <pc:spChg chg="del">
          <ac:chgData name="Mikołaj Brukiewicz" userId="0886648156fb1e55" providerId="Windows Live" clId="Web-{48A64019-9CCF-4394-B649-1A65D55C7137}" dt="2019-10-24T11:30:25.080" v="197"/>
          <ac:spMkLst>
            <pc:docMk/>
            <pc:sldMk cId="2905165090" sldId="263"/>
            <ac:spMk id="2" creationId="{E49771CF-BB8B-4E75-AAAC-8513935BFA3C}"/>
          </ac:spMkLst>
        </pc:spChg>
        <pc:spChg chg="del">
          <ac:chgData name="Mikołaj Brukiewicz" userId="0886648156fb1e55" providerId="Windows Live" clId="Web-{48A64019-9CCF-4394-B649-1A65D55C7137}" dt="2019-10-24T11:30:20.424" v="195"/>
          <ac:spMkLst>
            <pc:docMk/>
            <pc:sldMk cId="2905165090" sldId="263"/>
            <ac:spMk id="3" creationId="{51B1F806-03A5-4DF3-A7C0-6BB3E994B5C7}"/>
          </ac:spMkLst>
        </pc:spChg>
        <pc:spChg chg="add del mod">
          <ac:chgData name="Mikołaj Brukiewicz" userId="0886648156fb1e55" providerId="Windows Live" clId="Web-{48A64019-9CCF-4394-B649-1A65D55C7137}" dt="2019-10-24T11:42:42.589" v="412"/>
          <ac:spMkLst>
            <pc:docMk/>
            <pc:sldMk cId="2905165090" sldId="263"/>
            <ac:spMk id="8" creationId="{6CCA484F-A610-491B-AA13-C232CC870626}"/>
          </ac:spMkLst>
        </pc:spChg>
        <pc:spChg chg="add del mod">
          <ac:chgData name="Mikołaj Brukiewicz" userId="0886648156fb1e55" providerId="Windows Live" clId="Web-{48A64019-9CCF-4394-B649-1A65D55C7137}" dt="2019-10-24T11:42:43.432" v="413"/>
          <ac:spMkLst>
            <pc:docMk/>
            <pc:sldMk cId="2905165090" sldId="263"/>
            <ac:spMk id="11" creationId="{62525917-8165-434A-839C-B0C4535428F8}"/>
          </ac:spMkLst>
        </pc:spChg>
        <pc:spChg chg="add mod">
          <ac:chgData name="Mikołaj Brukiewicz" userId="0886648156fb1e55" providerId="Windows Live" clId="Web-{48A64019-9CCF-4394-B649-1A65D55C7137}" dt="2019-10-24T11:49:07.140" v="487" actId="1076"/>
          <ac:spMkLst>
            <pc:docMk/>
            <pc:sldMk cId="2905165090" sldId="263"/>
            <ac:spMk id="13" creationId="{94739676-5BCC-4231-ADFB-49E2F12CBADB}"/>
          </ac:spMkLst>
        </pc:spChg>
        <pc:spChg chg="add del mod">
          <ac:chgData name="Mikołaj Brukiewicz" userId="0886648156fb1e55" providerId="Windows Live" clId="Web-{48A64019-9CCF-4394-B649-1A65D55C7137}" dt="2019-10-24T11:42:40.604" v="409"/>
          <ac:spMkLst>
            <pc:docMk/>
            <pc:sldMk cId="2905165090" sldId="263"/>
            <ac:spMk id="15" creationId="{22142252-72F4-40C3-8432-8052399B504E}"/>
          </ac:spMkLst>
        </pc:spChg>
        <pc:spChg chg="add mod">
          <ac:chgData name="Mikołaj Brukiewicz" userId="0886648156fb1e55" providerId="Windows Live" clId="Web-{48A64019-9CCF-4394-B649-1A65D55C7137}" dt="2019-10-24T11:43:00.651" v="417" actId="1076"/>
          <ac:spMkLst>
            <pc:docMk/>
            <pc:sldMk cId="2905165090" sldId="263"/>
            <ac:spMk id="19" creationId="{AFB31091-A159-41FE-ABDD-EC0BF5F983AC}"/>
          </ac:spMkLst>
        </pc:spChg>
        <pc:spChg chg="add mod">
          <ac:chgData name="Mikołaj Brukiewicz" userId="0886648156fb1e55" providerId="Windows Live" clId="Web-{48A64019-9CCF-4394-B649-1A65D55C7137}" dt="2019-10-24T11:43:05.448" v="419" actId="1076"/>
          <ac:spMkLst>
            <pc:docMk/>
            <pc:sldMk cId="2905165090" sldId="263"/>
            <ac:spMk id="23" creationId="{ED128402-0E61-40C5-A4AD-4AE253FACEF2}"/>
          </ac:spMkLst>
        </pc:spChg>
        <pc:picChg chg="add del mod ord">
          <ac:chgData name="Mikołaj Brukiewicz" userId="0886648156fb1e55" providerId="Windows Live" clId="Web-{48A64019-9CCF-4394-B649-1A65D55C7137}" dt="2019-10-24T11:42:26.463" v="406"/>
          <ac:picMkLst>
            <pc:docMk/>
            <pc:sldMk cId="2905165090" sldId="263"/>
            <ac:picMk id="4" creationId="{4FB92946-6248-45AD-A691-D4479A140DBF}"/>
          </ac:picMkLst>
        </pc:picChg>
        <pc:picChg chg="add del mod">
          <ac:chgData name="Mikołaj Brukiewicz" userId="0886648156fb1e55" providerId="Windows Live" clId="Web-{48A64019-9CCF-4394-B649-1A65D55C7137}" dt="2019-10-24T11:42:39.104" v="408"/>
          <ac:picMkLst>
            <pc:docMk/>
            <pc:sldMk cId="2905165090" sldId="263"/>
            <ac:picMk id="6" creationId="{187D3C93-479A-4211-B3C5-84DDD27CCA6D}"/>
          </ac:picMkLst>
        </pc:picChg>
        <pc:picChg chg="add del mod">
          <ac:chgData name="Mikołaj Brukiewicz" userId="0886648156fb1e55" providerId="Windows Live" clId="Web-{48A64019-9CCF-4394-B649-1A65D55C7137}" dt="2019-10-24T11:32:07.347" v="226"/>
          <ac:picMkLst>
            <pc:docMk/>
            <pc:sldMk cId="2905165090" sldId="263"/>
            <ac:picMk id="9" creationId="{AE9A46B2-5F7D-4C17-AC1F-3E90C840E45C}"/>
          </ac:picMkLst>
        </pc:picChg>
        <pc:picChg chg="add">
          <ac:chgData name="Mikołaj Brukiewicz" userId="0886648156fb1e55" providerId="Windows Live" clId="Web-{48A64019-9CCF-4394-B649-1A65D55C7137}" dt="2019-10-24T11:42:26.948" v="407"/>
          <ac:picMkLst>
            <pc:docMk/>
            <pc:sldMk cId="2905165090" sldId="263"/>
            <ac:picMk id="17" creationId="{3C90ABDF-1853-4560-B70B-CAE1C297D802}"/>
          </ac:picMkLst>
        </pc:picChg>
        <pc:picChg chg="add del mod">
          <ac:chgData name="Mikołaj Brukiewicz" userId="0886648156fb1e55" providerId="Windows Live" clId="Web-{48A64019-9CCF-4394-B649-1A65D55C7137}" dt="2019-10-24T11:49:14.234" v="489"/>
          <ac:picMkLst>
            <pc:docMk/>
            <pc:sldMk cId="2905165090" sldId="263"/>
            <ac:picMk id="21" creationId="{D5443ABE-37F2-42BE-A1BC-E9B3BF064D3C}"/>
          </ac:picMkLst>
        </pc:picChg>
        <pc:picChg chg="add mod">
          <ac:chgData name="Mikołaj Brukiewicz" userId="0886648156fb1e55" providerId="Windows Live" clId="Web-{48A64019-9CCF-4394-B649-1A65D55C7137}" dt="2019-10-24T11:49:09.515" v="488" actId="1076"/>
          <ac:picMkLst>
            <pc:docMk/>
            <pc:sldMk cId="2905165090" sldId="263"/>
            <ac:picMk id="24" creationId="{019DFE45-0613-4D74-9AED-72D2F59BF608}"/>
          </ac:picMkLst>
        </pc:picChg>
        <pc:picChg chg="add mod">
          <ac:chgData name="Mikołaj Brukiewicz" userId="0886648156fb1e55" providerId="Windows Live" clId="Web-{48A64019-9CCF-4394-B649-1A65D55C7137}" dt="2019-10-24T11:49:19.109" v="492" actId="1076"/>
          <ac:picMkLst>
            <pc:docMk/>
            <pc:sldMk cId="2905165090" sldId="263"/>
            <ac:picMk id="27" creationId="{DDADD742-DB15-4CAF-AE07-E86C81F6A165}"/>
          </ac:picMkLst>
        </pc:picChg>
      </pc:sldChg>
      <pc:sldChg chg="addSp delSp modSp new mod setBg modClrScheme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2275841006" sldId="264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2" creationId="{F85030FE-501F-4EA4-9F94-81C658C24A4F}"/>
          </ac:spMkLst>
        </pc:spChg>
        <pc:spChg chg="del">
          <ac:chgData name="Mikołaj Brukiewicz" userId="0886648156fb1e55" providerId="Windows Live" clId="Web-{48A64019-9CCF-4394-B649-1A65D55C7137}" dt="2019-10-24T11:33:00.566" v="255"/>
          <ac:spMkLst>
            <pc:docMk/>
            <pc:sldMk cId="2275841006" sldId="264"/>
            <ac:spMk id="3" creationId="{30488D9C-6CB5-422D-BD86-F36666EF9EAC}"/>
          </ac:spMkLst>
        </pc:spChg>
        <pc:spChg chg="add mod ord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8" creationId="{136DD974-BFA2-4D84-9F32-9CD2080DF7FD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11" creationId="{B2EC7880-C5D9-40A8-A6B0-3198AD07AD1B}"/>
          </ac:spMkLst>
        </pc:spChg>
        <pc:picChg chg="add mod ord">
          <ac:chgData name="Mikołaj Brukiewicz" userId="0886648156fb1e55" providerId="Windows Live" clId="Web-{48A64019-9CCF-4394-B649-1A65D55C7137}" dt="2019-10-24T11:33:06.457" v="259"/>
          <ac:picMkLst>
            <pc:docMk/>
            <pc:sldMk cId="2275841006" sldId="264"/>
            <ac:picMk id="4" creationId="{3A756C81-29AF-4BC4-82BC-697470FEA2F0}"/>
          </ac:picMkLst>
        </pc:picChg>
      </pc:sldChg>
      <pc:sldChg chg="addSp delSp modSp add mod ord replId modClrScheme addAnim delAnim modAnim chgLayout">
        <pc:chgData name="Mikołaj Brukiewicz" userId="0886648156fb1e55" providerId="Windows Live" clId="Web-{48A64019-9CCF-4394-B649-1A65D55C7137}" dt="2019-10-24T11:48:23.108" v="483" actId="1076"/>
        <pc:sldMkLst>
          <pc:docMk/>
          <pc:sldMk cId="412176581" sldId="265"/>
        </pc:sldMkLst>
        <pc:spChg chg="mod">
          <ac:chgData name="Mikołaj Brukiewicz" userId="0886648156fb1e55" providerId="Windows Live" clId="Web-{48A64019-9CCF-4394-B649-1A65D55C7137}" dt="2019-10-24T11:36:25.569" v="327" actId="1076"/>
          <ac:spMkLst>
            <pc:docMk/>
            <pc:sldMk cId="412176581" sldId="265"/>
            <ac:spMk id="8" creationId="{6CCA484F-A610-491B-AA13-C232CC870626}"/>
          </ac:spMkLst>
        </pc:spChg>
        <pc:spChg chg="mod">
          <ac:chgData name="Mikołaj Brukiewicz" userId="0886648156fb1e55" providerId="Windows Live" clId="Web-{48A64019-9CCF-4394-B649-1A65D55C7137}" dt="2019-10-24T11:37:38.726" v="344" actId="1076"/>
          <ac:spMkLst>
            <pc:docMk/>
            <pc:sldMk cId="412176581" sldId="265"/>
            <ac:spMk id="11" creationId="{62525917-8165-434A-839C-B0C4535428F8}"/>
          </ac:spMkLst>
        </pc:spChg>
        <pc:spChg chg="add mod">
          <ac:chgData name="Mikołaj Brukiewicz" userId="0886648156fb1e55" providerId="Windows Live" clId="Web-{48A64019-9CCF-4394-B649-1A65D55C7137}" dt="2019-10-24T11:41:44.729" v="398" actId="20577"/>
          <ac:spMkLst>
            <pc:docMk/>
            <pc:sldMk cId="412176581" sldId="265"/>
            <ac:spMk id="16" creationId="{8A9C8307-863F-4905-8545-C1235F7BB23A}"/>
          </ac:spMkLst>
        </pc:spChg>
        <pc:picChg chg="add mod">
          <ac:chgData name="Mikołaj Brukiewicz" userId="0886648156fb1e55" providerId="Windows Live" clId="Web-{48A64019-9CCF-4394-B649-1A65D55C7137}" dt="2019-10-24T11:36:29.616" v="330" actId="1076"/>
          <ac:picMkLst>
            <pc:docMk/>
            <pc:sldMk cId="412176581" sldId="265"/>
            <ac:picMk id="2" creationId="{B76BA3D0-CF02-469B-820D-C70B2E4C135F}"/>
          </ac:picMkLst>
        </pc:picChg>
        <pc:picChg chg="mod ord">
          <ac:chgData name="Mikołaj Brukiewicz" userId="0886648156fb1e55" providerId="Windows Live" clId="Web-{48A64019-9CCF-4394-B649-1A65D55C7137}" dt="2019-10-24T11:42:10.885" v="404" actId="1076"/>
          <ac:picMkLst>
            <pc:docMk/>
            <pc:sldMk cId="412176581" sldId="265"/>
            <ac:picMk id="4" creationId="{4FB92946-6248-45AD-A691-D4479A140DBF}"/>
          </ac:picMkLst>
        </pc:picChg>
        <pc:picChg chg="add mod">
          <ac:chgData name="Mikołaj Brukiewicz" userId="0886648156fb1e55" providerId="Windows Live" clId="Web-{48A64019-9CCF-4394-B649-1A65D55C7137}" dt="2019-10-24T11:36:30.928" v="332" actId="1076"/>
          <ac:picMkLst>
            <pc:docMk/>
            <pc:sldMk cId="412176581" sldId="265"/>
            <ac:picMk id="5" creationId="{B69FB48C-8277-4E9C-A1B7-9BC22A279AEC}"/>
          </ac:picMkLst>
        </pc:picChg>
        <pc:picChg chg="del mod">
          <ac:chgData name="Mikołaj Brukiewicz" userId="0886648156fb1e55" providerId="Windows Live" clId="Web-{48A64019-9CCF-4394-B649-1A65D55C7137}" dt="2019-10-24T11:48:17.280" v="481"/>
          <ac:picMkLst>
            <pc:docMk/>
            <pc:sldMk cId="412176581" sldId="265"/>
            <ac:picMk id="6" creationId="{187D3C93-479A-4211-B3C5-84DDD27CCA6D}"/>
          </ac:picMkLst>
        </pc:picChg>
        <pc:picChg chg="add del mod">
          <ac:chgData name="Mikołaj Brukiewicz" userId="0886648156fb1e55" providerId="Windows Live" clId="Web-{48A64019-9CCF-4394-B649-1A65D55C7137}" dt="2019-10-24T11:34:47.661" v="306"/>
          <ac:picMkLst>
            <pc:docMk/>
            <pc:sldMk cId="412176581" sldId="265"/>
            <ac:picMk id="9" creationId="{723ACA1E-7A7B-4FB7-801A-83212C216D18}"/>
          </ac:picMkLst>
        </pc:picChg>
        <pc:picChg chg="add mod">
          <ac:chgData name="Mikołaj Brukiewicz" userId="0886648156fb1e55" providerId="Windows Live" clId="Web-{48A64019-9CCF-4394-B649-1A65D55C7137}" dt="2019-10-24T11:37:44.320" v="349" actId="1076"/>
          <ac:picMkLst>
            <pc:docMk/>
            <pc:sldMk cId="412176581" sldId="265"/>
            <ac:picMk id="12" creationId="{A22793CA-A0B5-4872-9EC3-3A63510D6DDF}"/>
          </ac:picMkLst>
        </pc:picChg>
        <pc:picChg chg="add del mod">
          <ac:chgData name="Mikołaj Brukiewicz" userId="0886648156fb1e55" providerId="Windows Live" clId="Web-{48A64019-9CCF-4394-B649-1A65D55C7137}" dt="2019-10-24T11:34:17.630" v="301"/>
          <ac:picMkLst>
            <pc:docMk/>
            <pc:sldMk cId="412176581" sldId="265"/>
            <ac:picMk id="14" creationId="{1B4FE74A-77B8-4EA2-A31E-925BDD872909}"/>
          </ac:picMkLst>
        </pc:picChg>
        <pc:picChg chg="add mod">
          <ac:chgData name="Mikołaj Brukiewicz" userId="0886648156fb1e55" providerId="Windows Live" clId="Web-{48A64019-9CCF-4394-B649-1A65D55C7137}" dt="2019-10-24T11:48:23.108" v="483" actId="1076"/>
          <ac:picMkLst>
            <pc:docMk/>
            <pc:sldMk cId="412176581" sldId="265"/>
            <ac:picMk id="17" creationId="{162A117B-86BC-4CC0-9E27-6047B2F171F5}"/>
          </ac:picMkLst>
        </pc:picChg>
      </pc:sldChg>
      <pc:sldChg chg="addSp delSp modSp new mod setBg modClrScheme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2359063153" sldId="266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2" creationId="{00454D7D-4D4B-48A1-81B0-3BEB396D833E}"/>
          </ac:spMkLst>
        </pc:spChg>
        <pc:spChg chg="del">
          <ac:chgData name="Mikołaj Brukiewicz" userId="0886648156fb1e55" providerId="Windows Live" clId="Web-{48A64019-9CCF-4394-B649-1A65D55C7137}" dt="2019-10-24T11:34:20.083" v="302"/>
          <ac:spMkLst>
            <pc:docMk/>
            <pc:sldMk cId="2359063153" sldId="266"/>
            <ac:spMk id="3" creationId="{6E709E3D-A972-4CBE-9B83-9C3748D75162}"/>
          </ac:spMkLst>
        </pc:spChg>
        <pc:spChg chg="add mod ord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8" creationId="{498E4A20-C6DA-42AE-B3C1-593604BEF9F0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11" creationId="{763516C8-F227-4B77-9AA7-61B9A0B78253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13" creationId="{D91B420C-C4C8-44DF-96B2-FBD1014646FE}"/>
          </ac:spMkLst>
        </pc:spChg>
        <pc:picChg chg="add mod ord">
          <ac:chgData name="Mikołaj Brukiewicz" userId="0886648156fb1e55" providerId="Windows Live" clId="Web-{48A64019-9CCF-4394-B649-1A65D55C7137}" dt="2019-10-24T11:34:35.302" v="304" actId="1076"/>
          <ac:picMkLst>
            <pc:docMk/>
            <pc:sldMk cId="2359063153" sldId="266"/>
            <ac:picMk id="4" creationId="{FD516FD6-C063-4C9A-8ED0-BA4DB0438A5E}"/>
          </ac:picMkLst>
        </pc:picChg>
      </pc:sldChg>
      <pc:sldChg chg="addSp delSp modSp new mod setBg modClrScheme setClrOvrMap chgLayout">
        <pc:chgData name="Mikołaj Brukiewicz" userId="0886648156fb1e55" providerId="Windows Live" clId="Web-{48A64019-9CCF-4394-B649-1A65D55C7137}" dt="2019-10-24T11:36:03.412" v="317"/>
        <pc:sldMkLst>
          <pc:docMk/>
          <pc:sldMk cId="2620934161" sldId="267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620934161" sldId="267"/>
            <ac:spMk id="2" creationId="{07F160E1-D6DC-4564-BD0E-6309CC28A8D9}"/>
          </ac:spMkLst>
        </pc:spChg>
        <pc:spChg chg="del">
          <ac:chgData name="Mikołaj Brukiewicz" userId="0886648156fb1e55" providerId="Windows Live" clId="Web-{48A64019-9CCF-4394-B649-1A65D55C7137}" dt="2019-10-24T11:34:50.537" v="307"/>
          <ac:spMkLst>
            <pc:docMk/>
            <pc:sldMk cId="2620934161" sldId="267"/>
            <ac:spMk id="3" creationId="{38E7F922-EE6A-40EE-B0F1-6F5C73088A6A}"/>
          </ac:spMkLst>
        </pc:spChg>
        <pc:spChg chg="add del">
          <ac:chgData name="Mikołaj Brukiewicz" userId="0886648156fb1e55" providerId="Windows Live" clId="Web-{48A64019-9CCF-4394-B649-1A65D55C7137}" dt="2019-10-24T11:35:01.958" v="309"/>
          <ac:spMkLst>
            <pc:docMk/>
            <pc:sldMk cId="2620934161" sldId="267"/>
            <ac:spMk id="8" creationId="{17983028-D791-4DD4-86EE-0D201A1635CE}"/>
          </ac:spMkLst>
        </pc:spChg>
        <pc:spChg chg="add del">
          <ac:chgData name="Mikołaj Brukiewicz" userId="0886648156fb1e55" providerId="Windows Live" clId="Web-{48A64019-9CCF-4394-B649-1A65D55C7137}" dt="2019-10-24T11:35:01.958" v="309"/>
          <ac:spMkLst>
            <pc:docMk/>
            <pc:sldMk cId="2620934161" sldId="267"/>
            <ac:spMk id="11" creationId="{35879851-1A1D-4246-AAA1-C484E858337D}"/>
          </ac:spMkLst>
        </pc:spChg>
        <pc:picChg chg="add mod ord">
          <ac:chgData name="Mikołaj Brukiewicz" userId="0886648156fb1e55" providerId="Windows Live" clId="Web-{48A64019-9CCF-4394-B649-1A65D55C7137}" dt="2019-10-24T11:36:03.412" v="317"/>
          <ac:picMkLst>
            <pc:docMk/>
            <pc:sldMk cId="2620934161" sldId="267"/>
            <ac:picMk id="4" creationId="{26028E8F-9C2E-4AA8-A41F-F91C495EADE0}"/>
          </ac:picMkLst>
        </pc:picChg>
      </pc:sldChg>
      <pc:sldChg chg="addSp delSp modSp new mod setBg setClrOvrMap">
        <pc:chgData name="Mikołaj Brukiewicz" userId="0886648156fb1e55" providerId="Windows Live" clId="Web-{48A64019-9CCF-4394-B649-1A65D55C7137}" dt="2019-10-24T11:50:33.313" v="499" actId="1076"/>
        <pc:sldMkLst>
          <pc:docMk/>
          <pc:sldMk cId="2626322197" sldId="268"/>
        </pc:sldMkLst>
        <pc:spChg chg="mod">
          <ac:chgData name="Mikołaj Brukiewicz" userId="0886648156fb1e55" providerId="Windows Live" clId="Web-{48A64019-9CCF-4394-B649-1A65D55C7137}" dt="2019-10-24T11:46:34.201" v="479" actId="1076"/>
          <ac:spMkLst>
            <pc:docMk/>
            <pc:sldMk cId="2626322197" sldId="268"/>
            <ac:spMk id="2" creationId="{00EA630A-A081-4929-9EC4-BB6935827320}"/>
          </ac:spMkLst>
        </pc:spChg>
        <pc:spChg chg="del">
          <ac:chgData name="Mikołaj Brukiewicz" userId="0886648156fb1e55" providerId="Windows Live" clId="Web-{48A64019-9CCF-4394-B649-1A65D55C7137}" dt="2019-10-24T11:44:51.465" v="421"/>
          <ac:spMkLst>
            <pc:docMk/>
            <pc:sldMk cId="2626322197" sldId="268"/>
            <ac:spMk id="3" creationId="{E6C72621-F9E6-4794-B58C-61278D21514D}"/>
          </ac:spMkLst>
        </pc:spChg>
        <pc:spChg chg="add del">
          <ac:chgData name="Mikołaj Brukiewicz" userId="0886648156fb1e55" providerId="Windows Live" clId="Web-{48A64019-9CCF-4394-B649-1A65D55C7137}" dt="2019-10-24T11:45:51.107" v="429"/>
          <ac:spMkLst>
            <pc:docMk/>
            <pc:sldMk cId="2626322197" sldId="268"/>
            <ac:spMk id="12" creationId="{C53967A7-F89A-4B57-ABF5-ED5C6E554B8E}"/>
          </ac:spMkLst>
        </pc:spChg>
        <pc:spChg chg="add">
          <ac:chgData name="Mikołaj Brukiewicz" userId="0886648156fb1e55" providerId="Windows Live" clId="Web-{48A64019-9CCF-4394-B649-1A65D55C7137}" dt="2019-10-24T11:45:37.981" v="428"/>
          <ac:spMkLst>
            <pc:docMk/>
            <pc:sldMk cId="2626322197" sldId="268"/>
            <ac:spMk id="15" creationId="{763516C8-F227-4B77-9AA7-61B9A0B78253}"/>
          </ac:spMkLst>
        </pc:spChg>
        <pc:spChg chg="add">
          <ac:chgData name="Mikołaj Brukiewicz" userId="0886648156fb1e55" providerId="Windows Live" clId="Web-{48A64019-9CCF-4394-B649-1A65D55C7137}" dt="2019-10-24T11:45:37.981" v="428"/>
          <ac:spMkLst>
            <pc:docMk/>
            <pc:sldMk cId="2626322197" sldId="268"/>
            <ac:spMk id="17" creationId="{D91B420C-C4C8-44DF-96B2-FBD1014646FE}"/>
          </ac:spMkLst>
        </pc:spChg>
        <pc:picChg chg="add mod ord">
          <ac:chgData name="Mikołaj Brukiewicz" userId="0886648156fb1e55" providerId="Windows Live" clId="Web-{48A64019-9CCF-4394-B649-1A65D55C7137}" dt="2019-10-24T11:46:10.638" v="441" actId="1076"/>
          <ac:picMkLst>
            <pc:docMk/>
            <pc:sldMk cId="2626322197" sldId="268"/>
            <ac:picMk id="5" creationId="{1FC085DE-3BB8-4891-ABFE-D0FEA970D121}"/>
          </ac:picMkLst>
        </pc:picChg>
        <pc:picChg chg="add mod ord">
          <ac:chgData name="Mikołaj Brukiewicz" userId="0886648156fb1e55" providerId="Windows Live" clId="Web-{48A64019-9CCF-4394-B649-1A65D55C7137}" dt="2019-10-24T11:50:33.313" v="499" actId="1076"/>
          <ac:picMkLst>
            <pc:docMk/>
            <pc:sldMk cId="2626322197" sldId="268"/>
            <ac:picMk id="6" creationId="{6BAB7D89-5708-47EF-9EBB-93AEE3AEA871}"/>
          </ac:picMkLst>
        </pc:picChg>
        <pc:picChg chg="add mod">
          <ac:chgData name="Mikołaj Brukiewicz" userId="0886648156fb1e55" providerId="Windows Live" clId="Web-{48A64019-9CCF-4394-B649-1A65D55C7137}" dt="2019-10-24T11:50:30.485" v="497" actId="1076"/>
          <ac:picMkLst>
            <pc:docMk/>
            <pc:sldMk cId="2626322197" sldId="268"/>
            <ac:picMk id="8" creationId="{F99332FD-67FA-4867-B9C1-61BF65037C08}"/>
          </ac:picMkLst>
        </pc:picChg>
        <pc:picChg chg="add mod ord">
          <ac:chgData name="Mikołaj Brukiewicz" userId="0886648156fb1e55" providerId="Windows Live" clId="Web-{48A64019-9CCF-4394-B649-1A65D55C7137}" dt="2019-10-24T11:46:06.325" v="438" actId="1076"/>
          <ac:picMkLst>
            <pc:docMk/>
            <pc:sldMk cId="2626322197" sldId="268"/>
            <ac:picMk id="10" creationId="{A81E2CCB-7593-42D3-A957-67BCD2870F68}"/>
          </ac:picMkLst>
        </pc:picChg>
        <pc:picChg chg="add mod">
          <ac:chgData name="Mikołaj Brukiewicz" userId="0886648156fb1e55" providerId="Windows Live" clId="Web-{48A64019-9CCF-4394-B649-1A65D55C7137}" dt="2019-10-24T11:50:32.313" v="498" actId="1076"/>
          <ac:picMkLst>
            <pc:docMk/>
            <pc:sldMk cId="2626322197" sldId="268"/>
            <ac:picMk id="13" creationId="{8273D084-06C5-42A6-8304-0760AEED015B}"/>
          </ac:picMkLst>
        </pc:picChg>
      </pc:sldChg>
      <pc:sldChg chg="addSp delSp modSp new">
        <pc:chgData name="Mikołaj Brukiewicz" userId="0886648156fb1e55" providerId="Windows Live" clId="Web-{48A64019-9CCF-4394-B649-1A65D55C7137}" dt="2019-10-24T11:58:47.131" v="818" actId="20577"/>
        <pc:sldMkLst>
          <pc:docMk/>
          <pc:sldMk cId="683359855" sldId="269"/>
        </pc:sldMkLst>
        <pc:spChg chg="del">
          <ac:chgData name="Mikołaj Brukiewicz" userId="0886648156fb1e55" providerId="Windows Live" clId="Web-{48A64019-9CCF-4394-B649-1A65D55C7137}" dt="2019-10-24T11:51:06.751" v="500"/>
          <ac:spMkLst>
            <pc:docMk/>
            <pc:sldMk cId="683359855" sldId="269"/>
            <ac:spMk id="3" creationId="{E9E4ADF1-C9E0-467B-AF56-C13FDDEB3C03}"/>
          </ac:spMkLst>
        </pc:spChg>
        <pc:spChg chg="add mod">
          <ac:chgData name="Mikołaj Brukiewicz" userId="0886648156fb1e55" providerId="Windows Live" clId="Web-{48A64019-9CCF-4394-B649-1A65D55C7137}" dt="2019-10-24T11:54:28.863" v="550" actId="20577"/>
          <ac:spMkLst>
            <pc:docMk/>
            <pc:sldMk cId="683359855" sldId="269"/>
            <ac:spMk id="10" creationId="{C89E44AC-292D-49A8-9002-53CF9348D4FE}"/>
          </ac:spMkLst>
        </pc:spChg>
        <pc:spChg chg="add del">
          <ac:chgData name="Mikołaj Brukiewicz" userId="0886648156fb1e55" providerId="Windows Live" clId="Web-{48A64019-9CCF-4394-B649-1A65D55C7137}" dt="2019-10-24T11:53:10.284" v="526"/>
          <ac:spMkLst>
            <pc:docMk/>
            <pc:sldMk cId="683359855" sldId="269"/>
            <ac:spMk id="11" creationId="{96DF8241-3908-4BF9-82B0-4695A8BB1D0E}"/>
          </ac:spMkLst>
        </pc:spChg>
        <pc:spChg chg="add del mod">
          <ac:chgData name="Mikołaj Brukiewicz" userId="0886648156fb1e55" providerId="Windows Live" clId="Web-{48A64019-9CCF-4394-B649-1A65D55C7137}" dt="2019-10-24T11:53:09.002" v="525"/>
          <ac:spMkLst>
            <pc:docMk/>
            <pc:sldMk cId="683359855" sldId="269"/>
            <ac:spMk id="12" creationId="{CEF3A72E-5B08-487C-A00C-44F281BDE6C1}"/>
          </ac:spMkLst>
        </pc:spChg>
        <pc:spChg chg="add del">
          <ac:chgData name="Mikołaj Brukiewicz" userId="0886648156fb1e55" providerId="Windows Live" clId="Web-{48A64019-9CCF-4394-B649-1A65D55C7137}" dt="2019-10-24T11:53:08.237" v="524"/>
          <ac:spMkLst>
            <pc:docMk/>
            <pc:sldMk cId="683359855" sldId="269"/>
            <ac:spMk id="13" creationId="{CB289355-493D-44C8-B416-88D706348AE8}"/>
          </ac:spMkLst>
        </pc:spChg>
        <pc:spChg chg="add del">
          <ac:chgData name="Mikołaj Brukiewicz" userId="0886648156fb1e55" providerId="Windows Live" clId="Web-{48A64019-9CCF-4394-B649-1A65D55C7137}" dt="2019-10-24T11:53:07.065" v="523"/>
          <ac:spMkLst>
            <pc:docMk/>
            <pc:sldMk cId="683359855" sldId="269"/>
            <ac:spMk id="14" creationId="{4190A6D4-687D-4EE1-8995-0ED131B6E902}"/>
          </ac:spMkLst>
        </pc:spChg>
        <pc:spChg chg="add del">
          <ac:chgData name="Mikołaj Brukiewicz" userId="0886648156fb1e55" providerId="Windows Live" clId="Web-{48A64019-9CCF-4394-B649-1A65D55C7137}" dt="2019-10-24T11:53:06.596" v="522"/>
          <ac:spMkLst>
            <pc:docMk/>
            <pc:sldMk cId="683359855" sldId="269"/>
            <ac:spMk id="15" creationId="{7F2675B7-C42A-4D00-80EB-6585B2992403}"/>
          </ac:spMkLst>
        </pc:spChg>
        <pc:spChg chg="add del">
          <ac:chgData name="Mikołaj Brukiewicz" userId="0886648156fb1e55" providerId="Windows Live" clId="Web-{48A64019-9CCF-4394-B649-1A65D55C7137}" dt="2019-10-24T11:53:05.518" v="521"/>
          <ac:spMkLst>
            <pc:docMk/>
            <pc:sldMk cId="683359855" sldId="269"/>
            <ac:spMk id="16" creationId="{5195B116-E927-4E6A-B40E-36E750EFBFF3}"/>
          </ac:spMkLst>
        </pc:spChg>
        <pc:spChg chg="add mod">
          <ac:chgData name="Mikołaj Brukiewicz" userId="0886648156fb1e55" providerId="Windows Live" clId="Web-{48A64019-9CCF-4394-B649-1A65D55C7137}" dt="2019-10-24T11:58:47.131" v="818" actId="20577"/>
          <ac:spMkLst>
            <pc:docMk/>
            <pc:sldMk cId="683359855" sldId="269"/>
            <ac:spMk id="17" creationId="{883789DF-086B-4D1C-A7B3-6F764AD1D1DD}"/>
          </ac:spMkLst>
        </pc:spChg>
        <pc:picChg chg="add mod ord">
          <ac:chgData name="Mikołaj Brukiewicz" userId="0886648156fb1e55" providerId="Windows Live" clId="Web-{48A64019-9CCF-4394-B649-1A65D55C7137}" dt="2019-10-24T11:51:09.501" v="501" actId="1076"/>
          <ac:picMkLst>
            <pc:docMk/>
            <pc:sldMk cId="683359855" sldId="269"/>
            <ac:picMk id="4" creationId="{9ED16329-9424-4E29-9C08-A6B510D7E6D7}"/>
          </ac:picMkLst>
        </pc:picChg>
        <pc:picChg chg="add del mod">
          <ac:chgData name="Mikołaj Brukiewicz" userId="0886648156fb1e55" providerId="Windows Live" clId="Web-{48A64019-9CCF-4394-B649-1A65D55C7137}" dt="2019-10-24T11:52:33.299" v="506"/>
          <ac:picMkLst>
            <pc:docMk/>
            <pc:sldMk cId="683359855" sldId="269"/>
            <ac:picMk id="6" creationId="{4C8476AE-5502-4434-94EA-5FB223AA9FC6}"/>
          </ac:picMkLst>
        </pc:picChg>
        <pc:picChg chg="add mod">
          <ac:chgData name="Mikołaj Brukiewicz" userId="0886648156fb1e55" providerId="Windows Live" clId="Web-{48A64019-9CCF-4394-B649-1A65D55C7137}" dt="2019-10-24T11:52:47.189" v="510" actId="1076"/>
          <ac:picMkLst>
            <pc:docMk/>
            <pc:sldMk cId="683359855" sldId="269"/>
            <ac:picMk id="8" creationId="{9DB8B245-AC7F-4522-906B-52618931965C}"/>
          </ac:picMkLst>
        </pc:picChg>
      </pc:sldChg>
      <pc:sldChg chg="addSp delSp modSp add replId">
        <pc:chgData name="Mikołaj Brukiewicz" userId="0886648156fb1e55" providerId="Windows Live" clId="Web-{48A64019-9CCF-4394-B649-1A65D55C7137}" dt="2019-10-24T12:00:12.007" v="878" actId="14100"/>
        <pc:sldMkLst>
          <pc:docMk/>
          <pc:sldMk cId="3848393745" sldId="270"/>
        </pc:sldMkLst>
        <pc:spChg chg="add mod">
          <ac:chgData name="Mikołaj Brukiewicz" userId="0886648156fb1e55" providerId="Windows Live" clId="Web-{48A64019-9CCF-4394-B649-1A65D55C7137}" dt="2019-10-24T11:59:46.038" v="874" actId="1076"/>
          <ac:spMkLst>
            <pc:docMk/>
            <pc:sldMk cId="3848393745" sldId="270"/>
            <ac:spMk id="6" creationId="{B8A0C843-6604-44F6-9844-9954A6E2384D}"/>
          </ac:spMkLst>
        </pc:spChg>
        <pc:spChg chg="mod">
          <ac:chgData name="Mikołaj Brukiewicz" userId="0886648156fb1e55" providerId="Windows Live" clId="Web-{48A64019-9CCF-4394-B649-1A65D55C7137}" dt="2019-10-24T11:59:21.569" v="868" actId="1076"/>
          <ac:spMkLst>
            <pc:docMk/>
            <pc:sldMk cId="3848393745" sldId="270"/>
            <ac:spMk id="10" creationId="{C89E44AC-292D-49A8-9002-53CF9348D4FE}"/>
          </ac:spMkLst>
        </pc:spChg>
        <pc:spChg chg="del">
          <ac:chgData name="Mikołaj Brukiewicz" userId="0886648156fb1e55" providerId="Windows Live" clId="Web-{48A64019-9CCF-4394-B649-1A65D55C7137}" dt="2019-10-24T11:59:22.991" v="869"/>
          <ac:spMkLst>
            <pc:docMk/>
            <pc:sldMk cId="3848393745" sldId="270"/>
            <ac:spMk id="17" creationId="{883789DF-086B-4D1C-A7B3-6F764AD1D1DD}"/>
          </ac:spMkLst>
        </pc:spChg>
        <pc:picChg chg="add mod">
          <ac:chgData name="Mikołaj Brukiewicz" userId="0886648156fb1e55" providerId="Windows Live" clId="Web-{48A64019-9CCF-4394-B649-1A65D55C7137}" dt="2019-10-24T11:59:40.585" v="872" actId="1076"/>
          <ac:picMkLst>
            <pc:docMk/>
            <pc:sldMk cId="3848393745" sldId="270"/>
            <ac:picMk id="3" creationId="{E57C9F31-2D8B-46D4-886C-01FEF68A9334}"/>
          </ac:picMkLst>
        </pc:picChg>
        <pc:picChg chg="add mod">
          <ac:chgData name="Mikołaj Brukiewicz" userId="0886648156fb1e55" providerId="Windows Live" clId="Web-{48A64019-9CCF-4394-B649-1A65D55C7137}" dt="2019-10-24T12:00:12.007" v="878" actId="14100"/>
          <ac:picMkLst>
            <pc:docMk/>
            <pc:sldMk cId="3848393745" sldId="270"/>
            <ac:picMk id="7" creationId="{828DCEA4-6C1C-4E77-A1DA-B593FDE51E33}"/>
          </ac:picMkLst>
        </pc:picChg>
        <pc:picChg chg="del">
          <ac:chgData name="Mikołaj Brukiewicz" userId="0886648156fb1e55" providerId="Windows Live" clId="Web-{48A64019-9CCF-4394-B649-1A65D55C7137}" dt="2019-10-24T11:58:54.569" v="821"/>
          <ac:picMkLst>
            <pc:docMk/>
            <pc:sldMk cId="3848393745" sldId="270"/>
            <ac:picMk id="8" creationId="{9DB8B245-AC7F-4522-906B-52618931965C}"/>
          </ac:picMkLst>
        </pc:picChg>
      </pc:sldChg>
      <pc:sldChg chg="addSp delSp modSp new mod setBg addAnim modAnim">
        <pc:chgData name="Mikołaj Brukiewicz" userId="0886648156fb1e55" providerId="Windows Live" clId="Web-{48A64019-9CCF-4394-B649-1A65D55C7137}" dt="2019-10-24T12:11:05.890" v="901" actId="14100"/>
        <pc:sldMkLst>
          <pc:docMk/>
          <pc:sldMk cId="379028181" sldId="271"/>
        </pc:sldMkLst>
        <pc:spChg chg="del mod">
          <ac:chgData name="Mikołaj Brukiewicz" userId="0886648156fb1e55" providerId="Windows Live" clId="Web-{48A64019-9CCF-4394-B649-1A65D55C7137}" dt="2019-10-24T12:06:08.621" v="891"/>
          <ac:spMkLst>
            <pc:docMk/>
            <pc:sldMk cId="379028181" sldId="271"/>
            <ac:spMk id="2" creationId="{3785545D-3809-4D8B-A73E-A01CD5524A8A}"/>
          </ac:spMkLst>
        </pc:spChg>
        <pc:spChg chg="del">
          <ac:chgData name="Mikołaj Brukiewicz" userId="0886648156fb1e55" providerId="Windows Live" clId="Web-{48A64019-9CCF-4394-B649-1A65D55C7137}" dt="2019-10-24T12:04:51.183" v="880"/>
          <ac:spMkLst>
            <pc:docMk/>
            <pc:sldMk cId="379028181" sldId="271"/>
            <ac:spMk id="3" creationId="{3D399EF4-B074-4835-9A53-BCA84336B45A}"/>
          </ac:spMkLst>
        </pc:spChg>
        <pc:spChg chg="add del">
          <ac:chgData name="Mikołaj Brukiewicz" userId="0886648156fb1e55" providerId="Windows Live" clId="Web-{48A64019-9CCF-4394-B649-1A65D55C7137}" dt="2019-10-24T12:06:01.090" v="887"/>
          <ac:spMkLst>
            <pc:docMk/>
            <pc:sldMk cId="379028181" sldId="271"/>
            <ac:spMk id="8" creationId="{C10E9505-2055-487B-95BA-6C045B3B6D60}"/>
          </ac:spMkLst>
        </pc:spChg>
        <pc:spChg chg="add mod">
          <ac:chgData name="Mikołaj Brukiewicz" userId="0886648156fb1e55" providerId="Windows Live" clId="Web-{48A64019-9CCF-4394-B649-1A65D55C7137}" dt="2019-10-24T12:11:05.890" v="901" actId="14100"/>
          <ac:spMkLst>
            <pc:docMk/>
            <pc:sldMk cId="379028181" sldId="271"/>
            <ac:spMk id="9" creationId="{E85EA8D4-8A55-40B8-AEB0-536ADD550D1F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1" creationId="{763516C8-F227-4B77-9AA7-61B9A0B78253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3" creationId="{D91B420C-C4C8-44DF-96B2-FBD1014646FE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5" creationId="{070928B1-3E69-44AC-A1EE-B4E4270A7A51}"/>
          </ac:spMkLst>
        </pc:spChg>
        <pc:picChg chg="add del mod ord">
          <ac:chgData name="Mikołaj Brukiewicz" userId="0886648156fb1e55" providerId="Windows Live" clId="Web-{48A64019-9CCF-4394-B649-1A65D55C7137}" dt="2019-10-24T12:05:59.511" v="886"/>
          <ac:picMkLst>
            <pc:docMk/>
            <pc:sldMk cId="379028181" sldId="271"/>
            <ac:picMk id="4" creationId="{37E79732-2C73-4EB7-896E-811E56322561}"/>
          </ac:picMkLst>
        </pc:picChg>
        <pc:picChg chg="add mod ord">
          <ac:chgData name="Mikołaj Brukiewicz" userId="0886648156fb1e55" providerId="Windows Live" clId="Web-{48A64019-9CCF-4394-B649-1A65D55C7137}" dt="2019-10-24T12:06:06.387" v="890" actId="1076"/>
          <ac:picMkLst>
            <pc:docMk/>
            <pc:sldMk cId="379028181" sldId="271"/>
            <ac:picMk id="6" creationId="{3C001A93-B4D9-4887-8127-94D47D41EBAA}"/>
          </ac:picMkLst>
        </pc:picChg>
      </pc:sldChg>
      <pc:sldMasterChg chg="add del addSldLayout delSldLayout">
        <pc:chgData name="Mikołaj Brukiewicz" userId="0886648156fb1e55" providerId="Windows Live" clId="Web-{48A64019-9CCF-4394-B649-1A65D55C7137}" dt="2019-10-24T11:36:03.412" v="317"/>
        <pc:sldMasterMkLst>
          <pc:docMk/>
          <pc:sldMasterMk cId="2088441798" sldId="2147483660"/>
        </pc:sldMasterMkLst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650271989" sldId="2147483661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999038285" sldId="2147483662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99565458" sldId="2147483663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690401219" sldId="2147483664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979975423" sldId="2147483665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630101946" sldId="2147483666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62672842" sldId="2147483667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4289693585" sldId="2147483668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144259531" sldId="2147483669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803494682" sldId="2147483670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916121278" sldId="2147483671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965332818" sldId="2147483672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175034149" sldId="2147483673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121430139" sldId="2147483674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4146685248" sldId="2147483675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791887593" sldId="2147483676"/>
          </pc:sldLayoutMkLst>
        </pc:sldLayoutChg>
      </pc:sldMasterChg>
      <pc:sldMasterChg chg="add del addSldLayout delSldLayout modSldLayout">
        <pc:chgData name="Mikołaj Brukiewicz" userId="0886648156fb1e55" providerId="Windows Live" clId="Web-{48A64019-9CCF-4394-B649-1A65D55C7137}" dt="2019-10-24T11:36:03.412" v="317"/>
        <pc:sldMasterMkLst>
          <pc:docMk/>
          <pc:sldMasterMk cId="361558633" sldId="2147483677"/>
        </pc:sldMasterMkLst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015288683" sldId="2147483678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087520903" sldId="2147483679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569636764" sldId="2147483680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333216700" sldId="2147483681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26602600" sldId="2147483682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864407853" sldId="2147483683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333222894" sldId="2147483684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296982270" sldId="2147483685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2770109951" sldId="2147483686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099510824" sldId="2147483687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699937913" sldId="2147483688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59628606" sldId="2147483689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70734652" sldId="2147483690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044886303" sldId="2147483691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739665518" sldId="2147483692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877211378" sldId="214748369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7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9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6121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2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034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30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85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7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0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7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0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9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5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4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D5E5E-0590-4989-B131-2964F1756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3778870" cy="3943250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rgbClr val="FEFFFF"/>
                </a:solidFill>
              </a:rPr>
              <a:t>Visual Novel</a:t>
            </a:r>
            <a:endParaRPr lang="en-US" sz="4000">
              <a:solidFill>
                <a:srgbClr val="FEFFFF"/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73A3-C68D-4769-A2FE-5DEEC3F47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r>
              <a:rPr lang="pl-PL" sz="1600" dirty="0">
                <a:solidFill>
                  <a:srgbClr val="FEFFFF"/>
                </a:solidFill>
              </a:rPr>
              <a:t>Historia gatunku i z czym to się je</a:t>
            </a:r>
            <a:endParaRPr lang="en-US" sz="1600" dirty="0">
              <a:solidFill>
                <a:srgbClr val="FEFFFF"/>
              </a:solidFill>
            </a:endParaRPr>
          </a:p>
        </p:txBody>
      </p:sp>
      <p:pic>
        <p:nvPicPr>
          <p:cNvPr id="1026" name="Picture 2" descr="Podobny obraz">
            <a:extLst>
              <a:ext uri="{FF2B5EF4-FFF2-40B4-BE49-F238E27FC236}">
                <a16:creationId xmlns:a16="http://schemas.microsoft.com/office/drawing/2014/main" id="{40C8E281-388F-402B-8AC1-BF5A9066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27" y="509044"/>
            <a:ext cx="3941061" cy="24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C0B5F-CBB1-4CFC-993E-5C8AB51F95FA}"/>
              </a:ext>
            </a:extLst>
          </p:cNvPr>
          <p:cNvSpPr txBox="1"/>
          <p:nvPr/>
        </p:nvSpPr>
        <p:spPr>
          <a:xfrm>
            <a:off x="7016620" y="5189400"/>
            <a:ext cx="347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Mikołaj Brukiewicz, 225954</a:t>
            </a:r>
          </a:p>
          <a:p>
            <a:r>
              <a:rPr lang="pl-PL" dirty="0"/>
              <a:t>Bartosz Rodziewicz, ******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7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4739676-5BCC-4231-ADFB-49E2F12CBADB}"/>
              </a:ext>
            </a:extLst>
          </p:cNvPr>
          <p:cNvSpPr txBox="1"/>
          <p:nvPr/>
        </p:nvSpPr>
        <p:spPr>
          <a:xfrm>
            <a:off x="4545107" y="950259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3C90ABDF-1853-4560-B70B-CAE1C297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004" y="61411"/>
            <a:ext cx="2381250" cy="2238375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AFB31091-A159-41FE-ABDD-EC0BF5F983AC}"/>
              </a:ext>
            </a:extLst>
          </p:cNvPr>
          <p:cNvSpPr txBox="1"/>
          <p:nvPr/>
        </p:nvSpPr>
        <p:spPr>
          <a:xfrm>
            <a:off x="1479176" y="125506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ED128402-0E61-40C5-A4AD-4AE253FACEF2}"/>
              </a:ext>
            </a:extLst>
          </p:cNvPr>
          <p:cNvSpPr txBox="1"/>
          <p:nvPr/>
        </p:nvSpPr>
        <p:spPr>
          <a:xfrm>
            <a:off x="1039906" y="5782237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4" name="Obraz 24" descr="Obraz zawierający znak, ulica, czerwony&#10;&#10;Opis wygenerowany przy bardzo wysokim poziomie pewności">
            <a:extLst>
              <a:ext uri="{FF2B5EF4-FFF2-40B4-BE49-F238E27FC236}">
                <a16:creationId xmlns:a16="http://schemas.microsoft.com/office/drawing/2014/main" id="{019DFE45-0613-4D74-9AED-72D2F59B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79270"/>
            <a:ext cx="2743200" cy="2985060"/>
          </a:xfrm>
          <a:prstGeom prst="rect">
            <a:avLst/>
          </a:prstGeom>
        </p:spPr>
      </p:pic>
      <p:pic>
        <p:nvPicPr>
          <p:cNvPr id="2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DDADD742-DB15-4CAF-AE07-E86C81F6A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53" y="2054548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85030FE-501F-4EA4-9F94-81C658C2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pl-PL" dirty="0"/>
              <a:t>Dziurawiec Zwyczajny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6DD974-BFA2-4D84-9F32-9CD2080D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 descr="Obraz zawierający roślina, zewnętrzne, kwiat, stół&#10;&#10;Opis wygenerowany przy bardzo wysokim poziomie pewności">
            <a:extLst>
              <a:ext uri="{FF2B5EF4-FFF2-40B4-BE49-F238E27FC236}">
                <a16:creationId xmlns:a16="http://schemas.microsoft.com/office/drawing/2014/main" id="{3A756C81-29AF-4BC4-82BC-697470FEA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909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4FB92946-6248-45AD-A691-D4479A14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6004" y="61411"/>
            <a:ext cx="2381250" cy="2238375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CCA484F-A610-491B-AA13-C232CC870626}"/>
              </a:ext>
            </a:extLst>
          </p:cNvPr>
          <p:cNvSpPr txBox="1"/>
          <p:nvPr/>
        </p:nvSpPr>
        <p:spPr>
          <a:xfrm>
            <a:off x="1004047" y="12729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2525917-8165-434A-839C-B0C4535428F8}"/>
              </a:ext>
            </a:extLst>
          </p:cNvPr>
          <p:cNvSpPr txBox="1"/>
          <p:nvPr/>
        </p:nvSpPr>
        <p:spPr>
          <a:xfrm>
            <a:off x="385482" y="5800166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" name="Obraz 2" descr="Obraz zawierający zewnętrzne, zegar, wieża, przód&#10;&#10;Opis wygenerowany przy bardzo wysokim poziomie pewności">
            <a:extLst>
              <a:ext uri="{FF2B5EF4-FFF2-40B4-BE49-F238E27FC236}">
                <a16:creationId xmlns:a16="http://schemas.microsoft.com/office/drawing/2014/main" id="{B76BA3D0-CF02-469B-820D-C70B2E4C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7" y="2478741"/>
            <a:ext cx="2438400" cy="2133600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B69FB48C-8277-4E9C-A1B7-9BC22A279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165" y="2480982"/>
            <a:ext cx="2743200" cy="2057400"/>
          </a:xfrm>
          <a:prstGeom prst="rect">
            <a:avLst/>
          </a:prstGeom>
        </p:spPr>
      </p:pic>
      <p:pic>
        <p:nvPicPr>
          <p:cNvPr id="12" name="Obraz 12" descr="Obraz zawierający budynek, siedzi, telewizja, monitor&#10;&#10;Opis wygenerowany przy bardzo wysokim poziomie pewności">
            <a:extLst>
              <a:ext uri="{FF2B5EF4-FFF2-40B4-BE49-F238E27FC236}">
                <a16:creationId xmlns:a16="http://schemas.microsoft.com/office/drawing/2014/main" id="{A22793CA-A0B5-4872-9EC3-3A63510D6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176" y="4722886"/>
            <a:ext cx="2743200" cy="1661497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9C8307-863F-4905-8545-C1235F7BB23A}"/>
              </a:ext>
            </a:extLst>
          </p:cNvPr>
          <p:cNvSpPr txBox="1"/>
          <p:nvPr/>
        </p:nvSpPr>
        <p:spPr>
          <a:xfrm>
            <a:off x="4392707" y="161365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162A117B-86BC-4CC0-9E27-6047B2F17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59" y="2036619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F160E1-D6DC-4564-BD0E-6309CC28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endParaRPr lang="pl-PL"/>
          </a:p>
        </p:txBody>
      </p:sp>
      <p:pic>
        <p:nvPicPr>
          <p:cNvPr id="4" name="Obraz 4" descr="Obraz zawierający dziewczynka, zdjęcie, młode, siedzi&#10;&#10;Opis wygenerowany przy bardzo wysokim poziomie pewności">
            <a:extLst>
              <a:ext uri="{FF2B5EF4-FFF2-40B4-BE49-F238E27FC236}">
                <a16:creationId xmlns:a16="http://schemas.microsoft.com/office/drawing/2014/main" id="{26028E8F-9C2E-4AA8-A41F-F91C495E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571" y="1523499"/>
            <a:ext cx="5862918" cy="4388224"/>
          </a:xfrm>
        </p:spPr>
      </p:pic>
    </p:spTree>
    <p:extLst>
      <p:ext uri="{BB962C8B-B14F-4D97-AF65-F5344CB8AC3E}">
        <p14:creationId xmlns:p14="http://schemas.microsoft.com/office/powerpoint/2010/main" val="2620934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454D7D-4D4B-48A1-81B0-3BEB396D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646148"/>
            <a:ext cx="4092173" cy="1324340"/>
          </a:xfrm>
        </p:spPr>
        <p:txBody>
          <a:bodyPr anchor="b">
            <a:normAutofit/>
          </a:bodyPr>
          <a:lstStyle/>
          <a:p>
            <a:endParaRPr lang="pl-PL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FD516FD6-C063-4C9A-8ED0-BA4DB043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62" y="1345695"/>
            <a:ext cx="5247068" cy="392672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8E4A20-C6DA-42AE-B3C1-593604BE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50" y="2255492"/>
            <a:ext cx="4093878" cy="352174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6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EA630A-A081-4929-9EC4-BB693582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784" y="187806"/>
            <a:ext cx="3891452" cy="778589"/>
          </a:xfrm>
        </p:spPr>
        <p:txBody>
          <a:bodyPr anchor="b">
            <a:normAutofit/>
          </a:bodyPr>
          <a:lstStyle/>
          <a:p>
            <a:r>
              <a:rPr lang="pl-PL" sz="2800" dirty="0" err="1"/>
              <a:t>Kamaitachi</a:t>
            </a:r>
            <a:r>
              <a:rPr lang="pl-PL" sz="2800" dirty="0"/>
              <a:t> no </a:t>
            </a:r>
            <a:r>
              <a:rPr lang="pl-PL" sz="2800" dirty="0" err="1"/>
              <a:t>Yoru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D4D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Obraz 8" descr="Obraz zawierający wewnątrz, stół, zdjęcie, siedzi&#10;&#10;Opis wygenerowany przy bardzo wysokim poziomie pewności">
            <a:extLst>
              <a:ext uri="{FF2B5EF4-FFF2-40B4-BE49-F238E27FC236}">
                <a16:creationId xmlns:a16="http://schemas.microsoft.com/office/drawing/2014/main" id="{F99332FD-67FA-4867-B9C1-61BF6503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4239297"/>
            <a:ext cx="4062759" cy="2300736"/>
          </a:xfrm>
          <a:prstGeom prst="rect">
            <a:avLst/>
          </a:prstGeom>
        </p:spPr>
      </p:pic>
      <p:pic>
        <p:nvPicPr>
          <p:cNvPr id="5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1FC085DE-3BB8-4891-ABFE-D0FEA970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54" y="254502"/>
            <a:ext cx="2743200" cy="2578608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BAB7D89-5708-47EF-9EBB-93AEE3AEA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831" y="1225423"/>
            <a:ext cx="3657958" cy="2761398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A81E2CCB-7593-42D3-A957-67BCD2870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03220" y="3366408"/>
            <a:ext cx="4244864" cy="3181407"/>
          </a:xfrm>
        </p:spPr>
      </p:pic>
      <p:pic>
        <p:nvPicPr>
          <p:cNvPr id="13" name="Obraz 13" descr="Obraz zawierający dziewczynka, czerwony, kobieta, graffiti&#10;&#10;Opis wygenerowany przy bardzo wysokim poziomie pewności">
            <a:extLst>
              <a:ext uri="{FF2B5EF4-FFF2-40B4-BE49-F238E27FC236}">
                <a16:creationId xmlns:a16="http://schemas.microsoft.com/office/drawing/2014/main" id="{8273D084-06C5-42A6-8304-0760AEED0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344" y="62753"/>
            <a:ext cx="231192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pic>
        <p:nvPicPr>
          <p:cNvPr id="8" name="Obraz 8" descr="Obraz zawierający budynek, pomarańczowy, przód, siedzi&#10;&#10;Opis wygenerowany przy bardzo wysokim poziomie pewności">
            <a:extLst>
              <a:ext uri="{FF2B5EF4-FFF2-40B4-BE49-F238E27FC236}">
                <a16:creationId xmlns:a16="http://schemas.microsoft.com/office/drawing/2014/main" id="{9DB8B245-AC7F-4522-906B-52618931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4" y="3114675"/>
            <a:ext cx="6024282" cy="3398744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849035" y="337969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dirty="0" err="1"/>
              <a:t>Shizuku</a:t>
            </a:r>
          </a:p>
          <a:p>
            <a:r>
              <a:rPr lang="pl-PL" dirty="0"/>
              <a:t>Ang. Drop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83789DF-086B-4D1C-A7B3-6F764AD1D1DD}"/>
              </a:ext>
            </a:extLst>
          </p:cNvPr>
          <p:cNvSpPr txBox="1"/>
          <p:nvPr/>
        </p:nvSpPr>
        <p:spPr>
          <a:xfrm>
            <a:off x="7078196" y="4200525"/>
            <a:ext cx="383689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dirty="0"/>
              <a:t>Oficjalnie określana terminem Visual </a:t>
            </a:r>
            <a:r>
              <a:rPr lang="pl-PL" dirty="0" err="1"/>
              <a:t>Novel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Duży </a:t>
            </a:r>
            <a:r>
              <a:rPr lang="pl-PL" dirty="0" err="1"/>
              <a:t>focus</a:t>
            </a:r>
            <a:r>
              <a:rPr lang="pl-PL" dirty="0"/>
              <a:t> na prezentacji historii poprzez narrację wizualną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Skupienie na elementach romansu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Zawierała </a:t>
            </a:r>
            <a:r>
              <a:rPr lang="pl-PL" dirty="0" err="1"/>
              <a:t>content</a:t>
            </a:r>
            <a:r>
              <a:rPr lang="pl-PL" dirty="0"/>
              <a:t> 18+</a:t>
            </a:r>
          </a:p>
        </p:txBody>
      </p:sp>
    </p:spTree>
    <p:extLst>
      <p:ext uri="{BB962C8B-B14F-4D97-AF65-F5344CB8AC3E}">
        <p14:creationId xmlns:p14="http://schemas.microsoft.com/office/powerpoint/2010/main" val="68335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941294" y="2922494"/>
            <a:ext cx="3567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Focus na oprawie wizualnej oraz animacjach postaci</a:t>
            </a:r>
          </a:p>
        </p:txBody>
      </p:sp>
      <p:pic>
        <p:nvPicPr>
          <p:cNvPr id="3" name="Obraz 4" descr="Obraz zawierający płot, budynek, stojące, mężczyzna&#10;&#10;Opis wygenerowany przy bardzo wysokim poziomie pewności">
            <a:extLst>
              <a:ext uri="{FF2B5EF4-FFF2-40B4-BE49-F238E27FC236}">
                <a16:creationId xmlns:a16="http://schemas.microsoft.com/office/drawing/2014/main" id="{E57C9F31-2D8B-46D4-886C-01FEF68A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388" y="3673288"/>
            <a:ext cx="3774141" cy="2828364"/>
          </a:xfrm>
          <a:prstGeom prst="rect">
            <a:avLst/>
          </a:prstGeom>
        </p:spPr>
      </p:pic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B8A0C843-6604-44F6-9844-9954A6E2384D}"/>
              </a:ext>
            </a:extLst>
          </p:cNvPr>
          <p:cNvSpPr/>
          <p:nvPr/>
        </p:nvSpPr>
        <p:spPr>
          <a:xfrm>
            <a:off x="5651620" y="4638966"/>
            <a:ext cx="977152" cy="484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8" descr="Obraz zawierający budynek&#10;&#10;Opis wygenerowany przy bardzo wysokim poziomie pewności">
            <a:extLst>
              <a:ext uri="{FF2B5EF4-FFF2-40B4-BE49-F238E27FC236}">
                <a16:creationId xmlns:a16="http://schemas.microsoft.com/office/drawing/2014/main" id="{828DCEA4-6C1C-4E77-A1DA-B593FDE51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176" y="3673288"/>
            <a:ext cx="3792071" cy="282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3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BE48-651D-4648-A50D-09560CE2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//Cos o to heart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pewno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1679-D3DB-4A75-A889-FC70E0C1C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4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Novel </a:t>
            </a:r>
            <a:r>
              <a:rPr lang="en-US" dirty="0" err="1"/>
              <a:t>dzisiaj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r="10371"/>
          <a:stretch/>
        </p:blipFill>
        <p:spPr>
          <a:xfrm>
            <a:off x="304800" y="2034990"/>
            <a:ext cx="4723875" cy="3334869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88" y="1507571"/>
            <a:ext cx="5788534" cy="32560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29" y="3728196"/>
            <a:ext cx="5109882" cy="2874309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04800" y="5369859"/>
            <a:ext cx="291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Higurashi</a:t>
            </a:r>
            <a:r>
              <a:rPr lang="en-US" dirty="0"/>
              <a:t> When They Cry </a:t>
            </a:r>
            <a:r>
              <a:rPr lang="en-US" dirty="0" err="1"/>
              <a:t>Hou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8633011" y="5000527"/>
            <a:ext cx="251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Mahoutsukai no Yoru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6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83F9-243D-49D6-B4D2-30A5479E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61433"/>
            <a:ext cx="8911687" cy="1280890"/>
          </a:xfrm>
        </p:spPr>
        <p:txBody>
          <a:bodyPr/>
          <a:lstStyle/>
          <a:p>
            <a:r>
              <a:rPr lang="en-US" dirty="0" err="1"/>
              <a:t>Definicja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1D71-69FF-4DC1-B06F-8EA1C01DB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7602192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gra komputerowa, będąca rodzajem fikcji interaktywnej, charakteryzująca się multimedialnym przedstawieniem najczęściej obszernej, nieliniowej fabuły z pierwszoosobową narracją wraz ze statyczną grafiką w stylu </a:t>
            </a:r>
            <a:r>
              <a:rPr lang="pl-PL" dirty="0" err="1"/>
              <a:t>anime</a:t>
            </a:r>
            <a:r>
              <a:rPr lang="pl-PL" dirty="0"/>
              <a:t> lub żywymi obrazami, podkładem muzycznym i niekiedy głosowym.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Novel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7" y="1905000"/>
            <a:ext cx="4499379" cy="3374535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1" y="919947"/>
            <a:ext cx="5855050" cy="329346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21" y="3814646"/>
            <a:ext cx="5208494" cy="2929778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9789459" y="4464424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Nekopara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502927" y="5279535"/>
            <a:ext cx="372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Planetarian</a:t>
            </a:r>
            <a:r>
              <a:rPr lang="en-US" dirty="0"/>
              <a:t>: The Reverie of a Little Planet</a:t>
            </a:r>
          </a:p>
        </p:txBody>
      </p:sp>
    </p:spTree>
    <p:extLst>
      <p:ext uri="{BB962C8B-B14F-4D97-AF65-F5344CB8AC3E}">
        <p14:creationId xmlns:p14="http://schemas.microsoft.com/office/powerpoint/2010/main" val="3284640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761D-8E45-4D6B-82EA-9048CF6D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</a:t>
            </a:r>
            <a:r>
              <a:rPr lang="en-US" dirty="0" err="1"/>
              <a:t>Jakies</a:t>
            </a:r>
            <a:r>
              <a:rPr lang="en-US" dirty="0"/>
              <a:t> </a:t>
            </a:r>
            <a:r>
              <a:rPr lang="en-US" dirty="0" err="1"/>
              <a:t>podsumowanie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DEA9-C10F-4989-97E7-01BC84E33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5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E55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3C001A93-B4D9-4887-8127-94D47D41E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923" y="694926"/>
            <a:ext cx="6754330" cy="5117784"/>
          </a:xfr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E85EA8D4-8A55-40B8-AEB0-536ADD550D1F}"/>
              </a:ext>
            </a:extLst>
          </p:cNvPr>
          <p:cNvSpPr/>
          <p:nvPr/>
        </p:nvSpPr>
        <p:spPr>
          <a:xfrm>
            <a:off x="2922494" y="3617259"/>
            <a:ext cx="6696635" cy="2259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0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16" y="610986"/>
            <a:ext cx="9017645" cy="563602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wygląda</a:t>
            </a:r>
            <a:r>
              <a:rPr lang="en-US" dirty="0"/>
              <a:t> </a:t>
            </a:r>
            <a:r>
              <a:rPr lang="en-US" dirty="0" err="1"/>
              <a:t>novelka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16" y="1504605"/>
            <a:ext cx="9041096" cy="5087388"/>
          </a:xfrm>
        </p:spPr>
      </p:pic>
    </p:spTree>
    <p:extLst>
      <p:ext uri="{BB962C8B-B14F-4D97-AF65-F5344CB8AC3E}">
        <p14:creationId xmlns:p14="http://schemas.microsoft.com/office/powerpoint/2010/main" val="33574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5" y="1399026"/>
            <a:ext cx="3862885" cy="2897164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73" y="358588"/>
            <a:ext cx="4279152" cy="320936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10061" r="1326" b="1910"/>
          <a:stretch/>
        </p:blipFill>
        <p:spPr>
          <a:xfrm>
            <a:off x="5585012" y="2895600"/>
            <a:ext cx="4858871" cy="342451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96" y="3245224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0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 </a:t>
            </a:r>
            <a:r>
              <a:rPr lang="en-US" dirty="0" err="1"/>
              <a:t>gatunku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589212" y="2133600"/>
            <a:ext cx="7598664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Gatunek</a:t>
            </a:r>
            <a:r>
              <a:rPr lang="en-US" dirty="0"/>
              <a:t> </a:t>
            </a:r>
            <a:r>
              <a:rPr lang="en-US" dirty="0" err="1"/>
              <a:t>wywodzi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(</a:t>
            </a:r>
            <a:r>
              <a:rPr lang="en-US" dirty="0" err="1"/>
              <a:t>japońskich</a:t>
            </a:r>
            <a:r>
              <a:rPr lang="en-US" dirty="0"/>
              <a:t>) </a:t>
            </a:r>
            <a:r>
              <a:rPr lang="en-US" dirty="0" err="1"/>
              <a:t>gier</a:t>
            </a:r>
            <a:r>
              <a:rPr lang="en-US" dirty="0"/>
              <a:t> </a:t>
            </a:r>
            <a:r>
              <a:rPr lang="en-US" dirty="0" err="1"/>
              <a:t>przygodowych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Tytuły</a:t>
            </a:r>
            <a:r>
              <a:rPr lang="en-US" dirty="0"/>
              <a:t>, </a:t>
            </a:r>
            <a:r>
              <a:rPr lang="en-US" dirty="0" err="1"/>
              <a:t>które</a:t>
            </a:r>
            <a:r>
              <a:rPr lang="en-US" dirty="0"/>
              <a:t> </a:t>
            </a:r>
            <a:r>
              <a:rPr lang="en-US" dirty="0" err="1"/>
              <a:t>spowodowały</a:t>
            </a:r>
            <a:r>
              <a:rPr lang="en-US" dirty="0"/>
              <a:t> </a:t>
            </a:r>
            <a:r>
              <a:rPr lang="en-US" dirty="0" err="1"/>
              <a:t>wykształtowanie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gatunku</a:t>
            </a:r>
            <a:r>
              <a:rPr lang="en-US" dirty="0"/>
              <a:t> do </a:t>
            </a:r>
            <a:r>
              <a:rPr lang="en-US" dirty="0" err="1"/>
              <a:t>formy</a:t>
            </a:r>
            <a:r>
              <a:rPr lang="en-US" dirty="0"/>
              <a:t> </a:t>
            </a:r>
            <a:r>
              <a:rPr lang="en-US" dirty="0" err="1"/>
              <a:t>jaką</a:t>
            </a:r>
            <a:r>
              <a:rPr lang="en-US" dirty="0"/>
              <a:t> </a:t>
            </a:r>
            <a:r>
              <a:rPr lang="en-US" dirty="0" err="1"/>
              <a:t>znamy</a:t>
            </a:r>
            <a:r>
              <a:rPr lang="en-US" dirty="0"/>
              <a:t> </a:t>
            </a:r>
            <a:r>
              <a:rPr lang="en-US" dirty="0" err="1"/>
              <a:t>dzisiaj</a:t>
            </a:r>
            <a:r>
              <a:rPr lang="en-US" dirty="0"/>
              <a:t> </a:t>
            </a:r>
            <a:r>
              <a:rPr lang="en-US" dirty="0" err="1"/>
              <a:t>są</a:t>
            </a:r>
            <a:r>
              <a:rPr lang="en-US" dirty="0"/>
              <a:t> </a:t>
            </a:r>
            <a:r>
              <a:rPr lang="en-US" dirty="0" err="1"/>
              <a:t>niedostępne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gracza</a:t>
            </a:r>
            <a:r>
              <a:rPr lang="en-US" dirty="0"/>
              <a:t> </a:t>
            </a:r>
            <a:r>
              <a:rPr lang="en-US" dirty="0" err="1"/>
              <a:t>zachodniego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01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00" y="726140"/>
            <a:ext cx="2344271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Stany Zjednoczone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017059" y="5172635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William </a:t>
            </a:r>
            <a:r>
              <a:rPr lang="pl-PL" dirty="0" err="1"/>
              <a:t>Crowther</a:t>
            </a:r>
          </a:p>
        </p:txBody>
      </p:sp>
      <p:pic>
        <p:nvPicPr>
          <p:cNvPr id="5" name="Obraz 5" descr="Obraz zawierający zdjęcie, osoba, pozu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E4846AB2-B6B6-4BF4-B23D-E531B91B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49" y="2444284"/>
            <a:ext cx="1581150" cy="25431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893299" y="1290356"/>
            <a:ext cx="3200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/>
              <a:t>Collossal</a:t>
            </a:r>
            <a:r>
              <a:rPr lang="pl-PL" b="1" dirty="0"/>
              <a:t> </a:t>
            </a:r>
            <a:r>
              <a:rPr lang="pl-PL" b="1" dirty="0" err="1"/>
              <a:t>Cave</a:t>
            </a:r>
            <a:r>
              <a:rPr lang="pl-PL" b="1" dirty="0"/>
              <a:t> Adventure</a:t>
            </a:r>
            <a:endParaRPr lang="pl-PL" dirty="0"/>
          </a:p>
        </p:txBody>
      </p:sp>
      <p:pic>
        <p:nvPicPr>
          <p:cNvPr id="6" name="Obraz 7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F87E491-D3EB-4482-B255-D05F402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5" y="1659154"/>
            <a:ext cx="7377951" cy="4991973"/>
          </a:xfrm>
          <a:prstGeom prst="rect">
            <a:avLst/>
          </a:prstGeom>
        </p:spPr>
      </p:pic>
      <p:pic>
        <p:nvPicPr>
          <p:cNvPr id="8" name="Obraz 8">
            <a:extLst>
              <a:ext uri="{FF2B5EF4-FFF2-40B4-BE49-F238E27FC236}">
                <a16:creationId xmlns:a16="http://schemas.microsoft.com/office/drawing/2014/main" id="{4F76A4B7-5641-433E-887B-3FE27A368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64" y="1662392"/>
            <a:ext cx="4491318" cy="2538132"/>
          </a:xfrm>
          <a:prstGeom prst="rect">
            <a:avLst/>
          </a:prstGeom>
        </p:spPr>
      </p:pic>
      <p:pic>
        <p:nvPicPr>
          <p:cNvPr id="9" name="Obraz 10">
            <a:extLst>
              <a:ext uri="{FF2B5EF4-FFF2-40B4-BE49-F238E27FC236}">
                <a16:creationId xmlns:a16="http://schemas.microsoft.com/office/drawing/2014/main" id="{595804E2-5907-473D-8C96-74CD314F5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365" y="4322145"/>
            <a:ext cx="4267200" cy="24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7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96296E-6 L -0.1724 -0.19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-9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565" y="726140"/>
            <a:ext cx="1098177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Japonia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303930" y="5038164"/>
            <a:ext cx="12550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/>
              <a:t>Yuuji</a:t>
            </a:r>
            <a:r>
              <a:rPr lang="pl-PL" dirty="0"/>
              <a:t> </a:t>
            </a:r>
            <a:r>
              <a:rPr lang="pl-PL" dirty="0" err="1"/>
              <a:t>Horii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382311" y="1451721"/>
            <a:ext cx="44285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>
                <a:ea typeface="+mn-lt"/>
                <a:cs typeface="+mn-lt"/>
              </a:rPr>
              <a:t>Portopia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Renzoku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Satsujin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Jiken</a:t>
            </a:r>
            <a:endParaRPr lang="pl-PL" b="1">
              <a:ea typeface="+mn-lt"/>
              <a:cs typeface="+mn-lt"/>
            </a:endParaRPr>
          </a:p>
          <a:p>
            <a:r>
              <a:rPr lang="pl-PL" dirty="0"/>
              <a:t>Ang.</a:t>
            </a:r>
            <a:r>
              <a:rPr lang="pl-PL" b="1" dirty="0"/>
              <a:t> </a:t>
            </a:r>
            <a:r>
              <a:rPr lang="pl-PL" dirty="0">
                <a:ea typeface="+mn-lt"/>
                <a:cs typeface="+mn-lt"/>
              </a:rPr>
              <a:t>The </a:t>
            </a:r>
            <a:r>
              <a:rPr lang="pl-PL" dirty="0" err="1">
                <a:ea typeface="+mn-lt"/>
                <a:cs typeface="+mn-lt"/>
              </a:rPr>
              <a:t>Portopia</a:t>
            </a:r>
            <a:r>
              <a:rPr lang="pl-PL" dirty="0">
                <a:ea typeface="+mn-lt"/>
                <a:cs typeface="+mn-lt"/>
              </a:rPr>
              <a:t> Serial </a:t>
            </a:r>
            <a:r>
              <a:rPr lang="pl-PL" dirty="0" err="1">
                <a:ea typeface="+mn-lt"/>
                <a:cs typeface="+mn-lt"/>
              </a:rPr>
              <a:t>Murder</a:t>
            </a:r>
            <a:r>
              <a:rPr lang="pl-PL" dirty="0">
                <a:ea typeface="+mn-lt"/>
                <a:cs typeface="+mn-lt"/>
              </a:rPr>
              <a:t> Case</a:t>
            </a:r>
            <a:endParaRPr lang="pl-PL" b="1" dirty="0">
              <a:ea typeface="+mn-lt"/>
              <a:cs typeface="+mn-lt"/>
            </a:endParaRPr>
          </a:p>
          <a:p>
            <a:br>
              <a:rPr lang="en-US" dirty="0"/>
            </a:br>
            <a:endParaRPr lang="en-US" dirty="0"/>
          </a:p>
          <a:p>
            <a:endParaRPr lang="pl-PL" b="1" dirty="0"/>
          </a:p>
        </p:txBody>
      </p:sp>
      <p:pic>
        <p:nvPicPr>
          <p:cNvPr id="8" name="Obraz 8" descr="Obraz zawierający osoba, stół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94B2522B-763D-419C-A547-F38DD1D2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1401284"/>
            <a:ext cx="2743200" cy="3499620"/>
          </a:xfrm>
          <a:prstGeom prst="rect">
            <a:avLst/>
          </a:prstGeom>
        </p:spPr>
      </p:pic>
      <p:pic>
        <p:nvPicPr>
          <p:cNvPr id="18" name="Obraz 18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3095FD3C-AA2F-4BDC-874D-509EF351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34" y="2192342"/>
            <a:ext cx="2743200" cy="2057400"/>
          </a:xfrm>
          <a:prstGeom prst="rect">
            <a:avLst/>
          </a:prstGeom>
        </p:spPr>
      </p:pic>
      <p:pic>
        <p:nvPicPr>
          <p:cNvPr id="20" name="Obraz 20" descr="Obraz zawierający rysunek, stół&#10;&#10;Opis wygenerowany przy bardzo wysokim poziomie pewności">
            <a:extLst>
              <a:ext uri="{FF2B5EF4-FFF2-40B4-BE49-F238E27FC236}">
                <a16:creationId xmlns:a16="http://schemas.microsoft.com/office/drawing/2014/main" id="{2C2CE035-4925-4C0C-A35B-1070C5F1D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537" y="2525495"/>
            <a:ext cx="2381250" cy="2609850"/>
          </a:xfrm>
          <a:prstGeom prst="rect">
            <a:avLst/>
          </a:prstGeom>
        </p:spPr>
      </p:pic>
      <p:pic>
        <p:nvPicPr>
          <p:cNvPr id="22" name="Obraz 22">
            <a:extLst>
              <a:ext uri="{FF2B5EF4-FFF2-40B4-BE49-F238E27FC236}">
                <a16:creationId xmlns:a16="http://schemas.microsoft.com/office/drawing/2014/main" id="{202C8555-FFAD-40DF-A722-7D18AC4C0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153" y="4400550"/>
            <a:ext cx="3740385" cy="23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budynek, komputer&#10;&#10;Opis wygenerowany przy bardzo wysokim poziomie pewności">
            <a:extLst>
              <a:ext uri="{FF2B5EF4-FFF2-40B4-BE49-F238E27FC236}">
                <a16:creationId xmlns:a16="http://schemas.microsoft.com/office/drawing/2014/main" id="{5296E53F-2D2F-4B5E-B91A-C4B4DB7BD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583DBE7-A279-4BD0-BFCD-9C5798F5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666" y="220698"/>
            <a:ext cx="2815688" cy="734043"/>
          </a:xfrm>
        </p:spPr>
        <p:txBody>
          <a:bodyPr>
            <a:normAutofit/>
          </a:bodyPr>
          <a:lstStyle/>
          <a:p>
            <a:r>
              <a:rPr lang="pl-PL" sz="3600" b="1" dirty="0" err="1">
                <a:solidFill>
                  <a:srgbClr val="FFFFFF"/>
                </a:solidFill>
              </a:rPr>
              <a:t>Novel</a:t>
            </a:r>
            <a:r>
              <a:rPr lang="pl-PL" sz="3600" b="1" dirty="0">
                <a:solidFill>
                  <a:srgbClr val="FFFFFF"/>
                </a:solidFill>
              </a:rPr>
              <a:t> </a:t>
            </a:r>
            <a:r>
              <a:rPr lang="pl-PL" sz="3600" b="1" dirty="0" err="1">
                <a:solidFill>
                  <a:srgbClr val="FFFFFF"/>
                </a:solidFill>
              </a:rPr>
              <a:t>Ware</a:t>
            </a:r>
            <a:endParaRPr lang="pl-PL" sz="36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66739A4-2373-4873-8D89-0894CFF021E9}"/>
              </a:ext>
            </a:extLst>
          </p:cNvPr>
          <p:cNvSpPr txBox="1"/>
          <p:nvPr/>
        </p:nvSpPr>
        <p:spPr>
          <a:xfrm>
            <a:off x="958663" y="1003485"/>
            <a:ext cx="1353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The </a:t>
            </a:r>
            <a:r>
              <a:rPr lang="pl-PL" dirty="0" err="1"/>
              <a:t>Dome</a:t>
            </a:r>
          </a:p>
        </p:txBody>
      </p:sp>
      <p:pic>
        <p:nvPicPr>
          <p:cNvPr id="9" name="Obraz 9" descr="Obraz zawierający zdjęcie, ekran, kobieta, telewizja&#10;&#10;Opis wygenerowany przy bardzo wysokim poziomie pewności">
            <a:extLst>
              <a:ext uri="{FF2B5EF4-FFF2-40B4-BE49-F238E27FC236}">
                <a16:creationId xmlns:a16="http://schemas.microsoft.com/office/drawing/2014/main" id="{B6A5CFDA-F49C-47E8-AF65-068697CE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1850652"/>
            <a:ext cx="5423647" cy="3058085"/>
          </a:xfrm>
          <a:prstGeom prst="rect">
            <a:avLst/>
          </a:prstGeom>
        </p:spPr>
      </p:pic>
      <p:pic>
        <p:nvPicPr>
          <p:cNvPr id="12" name="Obraz 12">
            <a:extLst>
              <a:ext uri="{FF2B5EF4-FFF2-40B4-BE49-F238E27FC236}">
                <a16:creationId xmlns:a16="http://schemas.microsoft.com/office/drawing/2014/main" id="{071C2A8B-CD40-40D7-BA9A-92D96AC93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330" y="1850651"/>
            <a:ext cx="5423647" cy="30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</TotalTime>
  <Words>198</Words>
  <Application>Microsoft Office PowerPoint</Application>
  <PresentationFormat>Widescreen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Wisp</vt:lpstr>
      <vt:lpstr>Visual Novel</vt:lpstr>
      <vt:lpstr>Definicja</vt:lpstr>
      <vt:lpstr>PowerPoint Presentation</vt:lpstr>
      <vt:lpstr>Jak wygląda novelka</vt:lpstr>
      <vt:lpstr>Katawa Shoujo</vt:lpstr>
      <vt:lpstr>Historia gatunku</vt:lpstr>
      <vt:lpstr>Początki - lata 1976-1983</vt:lpstr>
      <vt:lpstr>Początki - lata 1976-1983</vt:lpstr>
      <vt:lpstr>Novel Ware</vt:lpstr>
      <vt:lpstr>PowerPoint Presentation</vt:lpstr>
      <vt:lpstr>Dziurawiec Zwyczajny</vt:lpstr>
      <vt:lpstr>PowerPoint Presentation</vt:lpstr>
      <vt:lpstr>PowerPoint Presentation</vt:lpstr>
      <vt:lpstr>PowerPoint Presentation</vt:lpstr>
      <vt:lpstr>Kamaitachi no Yoru</vt:lpstr>
      <vt:lpstr>PowerPoint Presentation</vt:lpstr>
      <vt:lpstr>PowerPoint Presentation</vt:lpstr>
      <vt:lpstr>//Cos o to heart na pewno</vt:lpstr>
      <vt:lpstr>Sound Novel dzisiaj</vt:lpstr>
      <vt:lpstr>Kinetic Novel</vt:lpstr>
      <vt:lpstr>//Jakies 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Novel</dc:title>
  <dc:creator>Mikolaj Brukiewicz</dc:creator>
  <cp:lastModifiedBy>Bartosz Rodziewicz</cp:lastModifiedBy>
  <cp:revision>331</cp:revision>
  <dcterms:created xsi:type="dcterms:W3CDTF">2019-10-24T10:20:23Z</dcterms:created>
  <dcterms:modified xsi:type="dcterms:W3CDTF">2019-10-25T19:58:11Z</dcterms:modified>
</cp:coreProperties>
</file>